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1190" r:id="rId5"/>
    <p:sldId id="1362" r:id="rId6"/>
    <p:sldId id="1367" r:id="rId7"/>
    <p:sldId id="1366" r:id="rId8"/>
    <p:sldId id="1348" r:id="rId9"/>
    <p:sldId id="1350" r:id="rId10"/>
    <p:sldId id="1369" r:id="rId11"/>
    <p:sldId id="1370" r:id="rId12"/>
    <p:sldId id="1371" r:id="rId13"/>
    <p:sldId id="1372" r:id="rId14"/>
  </p:sldIdLst>
  <p:sldSz cx="12192000" cy="6858000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e Nergård" initials="TN" lastIdx="17" clrIdx="0">
    <p:extLst>
      <p:ext uri="{19B8F6BF-5375-455C-9EA6-DF929625EA0E}">
        <p15:presenceInfo xmlns:p15="http://schemas.microsoft.com/office/powerpoint/2012/main" userId="S::tone.nergard@nord.no::70476c02-8d72-4722-a920-1243f62d017a" providerId="AD"/>
      </p:ext>
    </p:extLst>
  </p:cmAuthor>
  <p:cmAuthor id="2" name="Eldri Scheie" initials="ES" lastIdx="1" clrIdx="1">
    <p:extLst>
      <p:ext uri="{19B8F6BF-5375-455C-9EA6-DF929625EA0E}">
        <p15:presenceInfo xmlns:p15="http://schemas.microsoft.com/office/powerpoint/2012/main" userId="S-1-5-21-1927809936-1189766144-1318725885-3330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FAFAF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03341E-573A-492F-B634-888EA2DA237D}" v="26" dt="2021-03-17T08:27:12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iddels stil 4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1904" autoAdjust="0"/>
  </p:normalViewPr>
  <p:slideViewPr>
    <p:cSldViewPr>
      <p:cViewPr varScale="1">
        <p:scale>
          <a:sx n="93" d="100"/>
          <a:sy n="93" d="100"/>
        </p:scale>
        <p:origin x="1212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-1332"/>
    </p:cViewPr>
  </p:sorterViewPr>
  <p:notesViewPr>
    <p:cSldViewPr>
      <p:cViewPr varScale="1">
        <p:scale>
          <a:sx n="82" d="100"/>
          <a:sy n="82" d="100"/>
        </p:scale>
        <p:origin x="-3954" y="-7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Eikeland" userId="b3dd4fd0-8c82-412b-b536-45ffae9f853f" providerId="ADAL" clId="{4D03341E-573A-492F-B634-888EA2DA237D}"/>
    <pc:docChg chg="undo custSel mod addSld delSld modSld">
      <pc:chgData name="Ingrid Eikeland" userId="b3dd4fd0-8c82-412b-b536-45ffae9f853f" providerId="ADAL" clId="{4D03341E-573A-492F-B634-888EA2DA237D}" dt="2021-03-17T08:27:12.141" v="339"/>
      <pc:docMkLst>
        <pc:docMk/>
      </pc:docMkLst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91687071" sldId="1190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2357517737" sldId="1347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2353815813" sldId="1348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271907632" sldId="1349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2686547549" sldId="1350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827462226" sldId="1351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1263082244" sldId="1354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833806261" sldId="1355"/>
        </pc:sldMkLst>
      </pc:sldChg>
      <pc:sldChg chg="del">
        <pc:chgData name="Ingrid Eikeland" userId="b3dd4fd0-8c82-412b-b536-45ffae9f853f" providerId="ADAL" clId="{4D03341E-573A-492F-B634-888EA2DA237D}" dt="2021-03-15T14:10:25.859" v="334" actId="47"/>
        <pc:sldMkLst>
          <pc:docMk/>
          <pc:sldMk cId="553450226" sldId="1356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887788511" sldId="1357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2640793576" sldId="1358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2067390801" sldId="1359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4237684059" sldId="1360"/>
        </pc:sldMkLst>
      </pc:sldChg>
      <pc:sldChg chg="del">
        <pc:chgData name="Ingrid Eikeland" userId="b3dd4fd0-8c82-412b-b536-45ffae9f853f" providerId="ADAL" clId="{4D03341E-573A-492F-B634-888EA2DA237D}" dt="2021-03-15T14:10:25.859" v="334" actId="47"/>
        <pc:sldMkLst>
          <pc:docMk/>
          <pc:sldMk cId="1280117806" sldId="1361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304881093" sldId="1362"/>
        </pc:sldMkLst>
      </pc:sldChg>
      <pc:sldChg chg="del">
        <pc:chgData name="Ingrid Eikeland" userId="b3dd4fd0-8c82-412b-b536-45ffae9f853f" providerId="ADAL" clId="{4D03341E-573A-492F-B634-888EA2DA237D}" dt="2021-03-11T15:13:34.364" v="146" actId="47"/>
        <pc:sldMkLst>
          <pc:docMk/>
          <pc:sldMk cId="17373532" sldId="1363"/>
        </pc:sldMkLst>
      </pc:sldChg>
      <pc:sldChg chg="del">
        <pc:chgData name="Ingrid Eikeland" userId="b3dd4fd0-8c82-412b-b536-45ffae9f853f" providerId="ADAL" clId="{4D03341E-573A-492F-B634-888EA2DA237D}" dt="2021-03-15T14:10:25.859" v="334" actId="47"/>
        <pc:sldMkLst>
          <pc:docMk/>
          <pc:sldMk cId="200690464" sldId="1364"/>
        </pc:sldMkLst>
      </pc:sldChg>
      <pc:sldChg chg="del">
        <pc:chgData name="Ingrid Eikeland" userId="b3dd4fd0-8c82-412b-b536-45ffae9f853f" providerId="ADAL" clId="{4D03341E-573A-492F-B634-888EA2DA237D}" dt="2021-03-15T14:10:25.859" v="334" actId="47"/>
        <pc:sldMkLst>
          <pc:docMk/>
          <pc:sldMk cId="3350970903" sldId="1365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1889886314" sldId="1366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627659964" sldId="1367"/>
        </pc:sldMkLst>
      </pc:sldChg>
      <pc:sldChg chg="addSp delSp modSp del mod modClrScheme chgLayout modNotesTx">
        <pc:chgData name="Ingrid Eikeland" userId="b3dd4fd0-8c82-412b-b536-45ffae9f853f" providerId="ADAL" clId="{4D03341E-573A-492F-B634-888EA2DA237D}" dt="2021-03-15T14:10:25.859" v="334" actId="47"/>
        <pc:sldMkLst>
          <pc:docMk/>
          <pc:sldMk cId="2857322609" sldId="1368"/>
        </pc:sldMkLst>
        <pc:spChg chg="del">
          <ac:chgData name="Ingrid Eikeland" userId="b3dd4fd0-8c82-412b-b536-45ffae9f853f" providerId="ADAL" clId="{4D03341E-573A-492F-B634-888EA2DA237D}" dt="2021-03-11T15:01:27.244" v="1"/>
          <ac:spMkLst>
            <pc:docMk/>
            <pc:sldMk cId="2857322609" sldId="1368"/>
            <ac:spMk id="2" creationId="{62B1E9CA-6005-4F45-92A6-14387E350223}"/>
          </ac:spMkLst>
        </pc:spChg>
        <pc:spChg chg="del mod">
          <ac:chgData name="Ingrid Eikeland" userId="b3dd4fd0-8c82-412b-b536-45ffae9f853f" providerId="ADAL" clId="{4D03341E-573A-492F-B634-888EA2DA237D}" dt="2021-03-11T15:01:49.966" v="13" actId="478"/>
          <ac:spMkLst>
            <pc:docMk/>
            <pc:sldMk cId="2857322609" sldId="1368"/>
            <ac:spMk id="3" creationId="{F407D09E-C94E-40C4-957F-AFD2A04E693E}"/>
          </ac:spMkLst>
        </pc:spChg>
        <pc:spChg chg="add del mod">
          <ac:chgData name="Ingrid Eikeland" userId="b3dd4fd0-8c82-412b-b536-45ffae9f853f" providerId="ADAL" clId="{4D03341E-573A-492F-B634-888EA2DA237D}" dt="2021-03-11T15:04:38.514" v="57" actId="26606"/>
          <ac:spMkLst>
            <pc:docMk/>
            <pc:sldMk cId="2857322609" sldId="1368"/>
            <ac:spMk id="4" creationId="{17BEDAC1-551B-4467-BCCC-A53D8E02DFDA}"/>
          </ac:spMkLst>
        </pc:spChg>
        <pc:spChg chg="del mod">
          <ac:chgData name="Ingrid Eikeland" userId="b3dd4fd0-8c82-412b-b536-45ffae9f853f" providerId="ADAL" clId="{4D03341E-573A-492F-B634-888EA2DA237D}" dt="2021-03-11T15:01:53.355" v="16" actId="478"/>
          <ac:spMkLst>
            <pc:docMk/>
            <pc:sldMk cId="2857322609" sldId="1368"/>
            <ac:spMk id="6" creationId="{3A8999C7-A9A5-4931-AF6B-3D595F84A799}"/>
          </ac:spMkLst>
        </pc:spChg>
        <pc:spChg chg="del mod">
          <ac:chgData name="Ingrid Eikeland" userId="b3dd4fd0-8c82-412b-b536-45ffae9f853f" providerId="ADAL" clId="{4D03341E-573A-492F-B634-888EA2DA237D}" dt="2021-03-11T15:01:54.733" v="17" actId="478"/>
          <ac:spMkLst>
            <pc:docMk/>
            <pc:sldMk cId="2857322609" sldId="1368"/>
            <ac:spMk id="7" creationId="{7CAB850C-66DE-4F29-90DA-F62B35F56615}"/>
          </ac:spMkLst>
        </pc:spChg>
        <pc:spChg chg="del mod">
          <ac:chgData name="Ingrid Eikeland" userId="b3dd4fd0-8c82-412b-b536-45ffae9f853f" providerId="ADAL" clId="{4D03341E-573A-492F-B634-888EA2DA237D}" dt="2021-03-11T15:01:51.605" v="15" actId="478"/>
          <ac:spMkLst>
            <pc:docMk/>
            <pc:sldMk cId="2857322609" sldId="1368"/>
            <ac:spMk id="8" creationId="{2D887EEC-46F6-462A-A653-471C33C9915C}"/>
          </ac:spMkLst>
        </pc:spChg>
        <pc:spChg chg="add del mod">
          <ac:chgData name="Ingrid Eikeland" userId="b3dd4fd0-8c82-412b-b536-45ffae9f853f" providerId="ADAL" clId="{4D03341E-573A-492F-B634-888EA2DA237D}" dt="2021-03-11T15:11:43.541" v="95" actId="478"/>
          <ac:spMkLst>
            <pc:docMk/>
            <pc:sldMk cId="2857322609" sldId="1368"/>
            <ac:spMk id="9" creationId="{07C37F6B-9343-4809-908D-F5021D18B5EF}"/>
          </ac:spMkLst>
        </pc:spChg>
        <pc:spChg chg="add del mod">
          <ac:chgData name="Ingrid Eikeland" userId="b3dd4fd0-8c82-412b-b536-45ffae9f853f" providerId="ADAL" clId="{4D03341E-573A-492F-B634-888EA2DA237D}" dt="2021-03-11T15:03:40.616" v="46" actId="478"/>
          <ac:spMkLst>
            <pc:docMk/>
            <pc:sldMk cId="2857322609" sldId="1368"/>
            <ac:spMk id="10" creationId="{C0227933-215A-4AD8-82D2-D98F1B14B8E8}"/>
          </ac:spMkLst>
        </pc:spChg>
        <pc:spChg chg="add del mod">
          <ac:chgData name="Ingrid Eikeland" userId="b3dd4fd0-8c82-412b-b536-45ffae9f853f" providerId="ADAL" clId="{4D03341E-573A-492F-B634-888EA2DA237D}" dt="2021-03-11T15:04:28.533" v="55"/>
          <ac:spMkLst>
            <pc:docMk/>
            <pc:sldMk cId="2857322609" sldId="1368"/>
            <ac:spMk id="11" creationId="{15B2FC25-0761-43C0-8109-CA3A7D72956C}"/>
          </ac:spMkLst>
        </pc:spChg>
        <pc:spChg chg="add del mod">
          <ac:chgData name="Ingrid Eikeland" userId="b3dd4fd0-8c82-412b-b536-45ffae9f853f" providerId="ADAL" clId="{4D03341E-573A-492F-B634-888EA2DA237D}" dt="2021-03-11T15:04:27.671" v="54"/>
          <ac:spMkLst>
            <pc:docMk/>
            <pc:sldMk cId="2857322609" sldId="1368"/>
            <ac:spMk id="12" creationId="{B1DC6A84-EF36-496D-8533-5D2FFFE99B9A}"/>
          </ac:spMkLst>
        </pc:spChg>
        <pc:spChg chg="add mod">
          <ac:chgData name="Ingrid Eikeland" userId="b3dd4fd0-8c82-412b-b536-45ffae9f853f" providerId="ADAL" clId="{4D03341E-573A-492F-B634-888EA2DA237D}" dt="2021-03-15T13:55:29.289" v="251" actId="1036"/>
          <ac:spMkLst>
            <pc:docMk/>
            <pc:sldMk cId="2857322609" sldId="1368"/>
            <ac:spMk id="13" creationId="{8EE9172D-A03A-4248-8E21-7CE6609D23DD}"/>
          </ac:spMkLst>
        </pc:spChg>
        <pc:spChg chg="add del mod">
          <ac:chgData name="Ingrid Eikeland" userId="b3dd4fd0-8c82-412b-b536-45ffae9f853f" providerId="ADAL" clId="{4D03341E-573A-492F-B634-888EA2DA237D}" dt="2021-03-11T15:04:38.514" v="57" actId="26606"/>
          <ac:spMkLst>
            <pc:docMk/>
            <pc:sldMk cId="2857322609" sldId="1368"/>
            <ac:spMk id="14" creationId="{E56B612D-96B4-40EA-9224-A11F981F7885}"/>
          </ac:spMkLst>
        </pc:spChg>
        <pc:spChg chg="add mod">
          <ac:chgData name="Ingrid Eikeland" userId="b3dd4fd0-8c82-412b-b536-45ffae9f853f" providerId="ADAL" clId="{4D03341E-573A-492F-B634-888EA2DA237D}" dt="2021-03-15T13:57:03.266" v="317" actId="1076"/>
          <ac:spMkLst>
            <pc:docMk/>
            <pc:sldMk cId="2857322609" sldId="1368"/>
            <ac:spMk id="15" creationId="{EA0D1606-EF40-4883-9D5A-0868E092C0D6}"/>
          </ac:spMkLst>
        </pc:spChg>
        <pc:spChg chg="add mod">
          <ac:chgData name="Ingrid Eikeland" userId="b3dd4fd0-8c82-412b-b536-45ffae9f853f" providerId="ADAL" clId="{4D03341E-573A-492F-B634-888EA2DA237D}" dt="2021-03-15T13:56:59.652" v="316" actId="1076"/>
          <ac:spMkLst>
            <pc:docMk/>
            <pc:sldMk cId="2857322609" sldId="1368"/>
            <ac:spMk id="16" creationId="{EC0A5A4A-56EA-41E9-8080-CC1D0A08B96A}"/>
          </ac:spMkLst>
        </pc:spChg>
        <pc:spChg chg="add mod">
          <ac:chgData name="Ingrid Eikeland" userId="b3dd4fd0-8c82-412b-b536-45ffae9f853f" providerId="ADAL" clId="{4D03341E-573A-492F-B634-888EA2DA237D}" dt="2021-03-15T13:58:02.372" v="331" actId="1076"/>
          <ac:spMkLst>
            <pc:docMk/>
            <pc:sldMk cId="2857322609" sldId="1368"/>
            <ac:spMk id="17" creationId="{E2B3F3CB-FEB2-45AC-8F5E-C9A6764DE2B0}"/>
          </ac:spMkLst>
        </pc:spChg>
        <pc:spChg chg="add del mod">
          <ac:chgData name="Ingrid Eikeland" userId="b3dd4fd0-8c82-412b-b536-45ffae9f853f" providerId="ADAL" clId="{4D03341E-573A-492F-B634-888EA2DA237D}" dt="2021-03-11T15:13:00.675" v="142" actId="478"/>
          <ac:spMkLst>
            <pc:docMk/>
            <pc:sldMk cId="2857322609" sldId="1368"/>
            <ac:spMk id="19" creationId="{D8DAD704-9DE2-49BE-83F0-2498250A6EFE}"/>
          </ac:spMkLst>
        </pc:spChg>
        <pc:picChg chg="add del">
          <ac:chgData name="Ingrid Eikeland" userId="b3dd4fd0-8c82-412b-b536-45ffae9f853f" providerId="ADAL" clId="{4D03341E-573A-492F-B634-888EA2DA237D}" dt="2021-03-15T14:10:20.157" v="333"/>
          <ac:picMkLst>
            <pc:docMk/>
            <pc:sldMk cId="2857322609" sldId="1368"/>
            <ac:picMk id="2" creationId="{50657960-8085-4547-9532-170601AA3BAE}"/>
          </ac:picMkLst>
        </pc:picChg>
        <pc:picChg chg="mod">
          <ac:chgData name="Ingrid Eikeland" userId="b3dd4fd0-8c82-412b-b536-45ffae9f853f" providerId="ADAL" clId="{4D03341E-573A-492F-B634-888EA2DA237D}" dt="2021-03-11T15:12:51.362" v="140" actId="1076"/>
          <ac:picMkLst>
            <pc:docMk/>
            <pc:sldMk cId="2857322609" sldId="1368"/>
            <ac:picMk id="5" creationId="{2FCAE33D-5A79-4372-B3D3-B75EDF03FA94}"/>
          </ac:picMkLst>
        </pc:picChg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1474458773" sldId="1369"/>
        </pc:sldMkLst>
      </pc:sldChg>
      <pc:sldChg chg="addSp delSp modSp new del mod">
        <pc:chgData name="Ingrid Eikeland" userId="b3dd4fd0-8c82-412b-b536-45ffae9f853f" providerId="ADAL" clId="{4D03341E-573A-492F-B634-888EA2DA237D}" dt="2021-03-11T15:09:20.158" v="67" actId="47"/>
        <pc:sldMkLst>
          <pc:docMk/>
          <pc:sldMk cId="2998563416" sldId="1370"/>
        </pc:sldMkLst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1" creationId="{3CA2F8FB-8FB9-4DD3-B76D-A9AE9AD5ECAF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2" creationId="{C5987914-CC6F-4E5B-A9B8-67FDE1268B53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3" creationId="{7DFC7A14-3391-4EE8-8501-4D5F18B752D7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4" creationId="{ED52ECAD-71C3-4DA0-BB11-9FF442D151A3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5" creationId="{C937FE61-C5A0-4062-9207-BEBC8F445B2D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6" creationId="{96BEC400-B55F-4845-85B4-324867C72595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7" creationId="{51A22D60-90BC-4EA8-81E1-8EF5579749FF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18" creationId="{FC64054E-E3A1-4835-B1CA-29E134F63173}"/>
          </ac:spMkLst>
        </pc:spChg>
        <pc:spChg chg="add del mod topLvl">
          <ac:chgData name="Ingrid Eikeland" userId="b3dd4fd0-8c82-412b-b536-45ffae9f853f" providerId="ADAL" clId="{4D03341E-573A-492F-B634-888EA2DA237D}" dt="2021-03-11T15:09:09.483" v="65" actId="478"/>
          <ac:spMkLst>
            <pc:docMk/>
            <pc:sldMk cId="2998563416" sldId="1370"/>
            <ac:spMk id="19" creationId="{2FF5BC9D-ADD6-46D6-9CDE-6800D4FD1E25}"/>
          </ac:spMkLst>
        </pc:spChg>
        <pc:spChg chg="add del mod topLvl">
          <ac:chgData name="Ingrid Eikeland" userId="b3dd4fd0-8c82-412b-b536-45ffae9f853f" providerId="ADAL" clId="{4D03341E-573A-492F-B634-888EA2DA237D}" dt="2021-03-11T15:09:07.220" v="64" actId="478"/>
          <ac:spMkLst>
            <pc:docMk/>
            <pc:sldMk cId="2998563416" sldId="1370"/>
            <ac:spMk id="20" creationId="{5029528E-DE8B-4E73-8DA0-4CC6325C028D}"/>
          </ac:spMkLst>
        </pc:spChg>
        <pc:spChg chg="add mod">
          <ac:chgData name="Ingrid Eikeland" userId="b3dd4fd0-8c82-412b-b536-45ffae9f853f" providerId="ADAL" clId="{4D03341E-573A-492F-B634-888EA2DA237D}" dt="2021-03-11T15:08:48.648" v="60"/>
          <ac:spMkLst>
            <pc:docMk/>
            <pc:sldMk cId="2998563416" sldId="1370"/>
            <ac:spMk id="21" creationId="{8CD013C7-7602-417E-8652-221711FF8245}"/>
          </ac:spMkLst>
        </pc:spChg>
        <pc:spChg chg="add mod">
          <ac:chgData name="Ingrid Eikeland" userId="b3dd4fd0-8c82-412b-b536-45ffae9f853f" providerId="ADAL" clId="{4D03341E-573A-492F-B634-888EA2DA237D}" dt="2021-03-11T15:09:02.082" v="63"/>
          <ac:spMkLst>
            <pc:docMk/>
            <pc:sldMk cId="2998563416" sldId="1370"/>
            <ac:spMk id="22" creationId="{77EF116A-32A6-4C03-B30C-EAC407CC6175}"/>
          </ac:spMkLst>
        </pc:spChg>
        <pc:grpChg chg="add mod">
          <ac:chgData name="Ingrid Eikeland" userId="b3dd4fd0-8c82-412b-b536-45ffae9f853f" providerId="ADAL" clId="{4D03341E-573A-492F-B634-888EA2DA237D}" dt="2021-03-11T15:08:52.781" v="61" actId="1076"/>
          <ac:grpSpMkLst>
            <pc:docMk/>
            <pc:sldMk cId="2998563416" sldId="1370"/>
            <ac:grpSpMk id="5" creationId="{608CE313-EFA4-4881-91C9-3F07AC44BA87}"/>
          </ac:grpSpMkLst>
        </pc:grpChg>
        <pc:grpChg chg="add del mod">
          <ac:chgData name="Ingrid Eikeland" userId="b3dd4fd0-8c82-412b-b536-45ffae9f853f" providerId="ADAL" clId="{4D03341E-573A-492F-B634-888EA2DA237D}" dt="2021-03-11T15:09:07.220" v="64" actId="478"/>
          <ac:grpSpMkLst>
            <pc:docMk/>
            <pc:sldMk cId="2998563416" sldId="1370"/>
            <ac:grpSpMk id="6" creationId="{3D1EC10A-262F-47E4-AE75-7C6CF6A50120}"/>
          </ac:grpSpMkLst>
        </pc:grpChg>
        <pc:grpChg chg="add del mod">
          <ac:chgData name="Ingrid Eikeland" userId="b3dd4fd0-8c82-412b-b536-45ffae9f853f" providerId="ADAL" clId="{4D03341E-573A-492F-B634-888EA2DA237D}" dt="2021-03-11T15:09:11.768" v="66" actId="478"/>
          <ac:grpSpMkLst>
            <pc:docMk/>
            <pc:sldMk cId="2998563416" sldId="1370"/>
            <ac:grpSpMk id="7" creationId="{8159A9E1-84C1-4CA5-AEC0-ADF1606095CC}"/>
          </ac:grpSpMkLst>
        </pc:grpChg>
        <pc:grpChg chg="add mod">
          <ac:chgData name="Ingrid Eikeland" userId="b3dd4fd0-8c82-412b-b536-45ffae9f853f" providerId="ADAL" clId="{4D03341E-573A-492F-B634-888EA2DA237D}" dt="2021-03-11T15:08:52.781" v="61" actId="1076"/>
          <ac:grpSpMkLst>
            <pc:docMk/>
            <pc:sldMk cId="2998563416" sldId="1370"/>
            <ac:grpSpMk id="8" creationId="{2AB5E5E0-446D-4B89-BD12-748E593B7503}"/>
          </ac:grpSpMkLst>
        </pc:grpChg>
        <pc:grpChg chg="add mod">
          <ac:chgData name="Ingrid Eikeland" userId="b3dd4fd0-8c82-412b-b536-45ffae9f853f" providerId="ADAL" clId="{4D03341E-573A-492F-B634-888EA2DA237D}" dt="2021-03-11T15:08:52.781" v="61" actId="1076"/>
          <ac:grpSpMkLst>
            <pc:docMk/>
            <pc:sldMk cId="2998563416" sldId="1370"/>
            <ac:grpSpMk id="9" creationId="{9C485B34-8DBE-42FB-A27C-140FCC0A621A}"/>
          </ac:grpSpMkLst>
        </pc:grpChg>
        <pc:grpChg chg="add mod">
          <ac:chgData name="Ingrid Eikeland" userId="b3dd4fd0-8c82-412b-b536-45ffae9f853f" providerId="ADAL" clId="{4D03341E-573A-492F-B634-888EA2DA237D}" dt="2021-03-11T15:08:52.781" v="61" actId="1076"/>
          <ac:grpSpMkLst>
            <pc:docMk/>
            <pc:sldMk cId="2998563416" sldId="1370"/>
            <ac:grpSpMk id="10" creationId="{A2C2C6C7-6D87-4288-BB30-46B7D979CEF4}"/>
          </ac:grpSpMkLst>
        </pc:grpChg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3122801604" sldId="1370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3353626193" sldId="1371"/>
        </pc:sldMkLst>
      </pc:sldChg>
      <pc:sldChg chg="add del">
        <pc:chgData name="Ingrid Eikeland" userId="b3dd4fd0-8c82-412b-b536-45ffae9f853f" providerId="ADAL" clId="{4D03341E-573A-492F-B634-888EA2DA237D}" dt="2021-03-17T08:27:12.141" v="339"/>
        <pc:sldMkLst>
          <pc:docMk/>
          <pc:sldMk cId="606485149" sldId="1372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3485446585" sldId="1373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2165120137" sldId="1374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2111732410" sldId="1375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1464519486" sldId="1376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1800220558" sldId="1377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3811452219" sldId="1378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1674469636" sldId="1379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2348054731" sldId="1380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1954487908" sldId="1381"/>
        </pc:sldMkLst>
      </pc:sldChg>
      <pc:sldChg chg="add del">
        <pc:chgData name="Ingrid Eikeland" userId="b3dd4fd0-8c82-412b-b536-45ffae9f853f" providerId="ADAL" clId="{4D03341E-573A-492F-B634-888EA2DA237D}" dt="2021-03-17T08:27:08.059" v="337"/>
        <pc:sldMkLst>
          <pc:docMk/>
          <pc:sldMk cId="600173781" sldId="1382"/>
        </pc:sldMkLst>
      </pc:sldChg>
    </pc:docChg>
  </pc:docChgLst>
  <pc:docChgLst>
    <pc:chgData name="Ingrid Eikeland" userId="b3dd4fd0-8c82-412b-b536-45ffae9f853f" providerId="ADAL" clId="{FF534E91-CE1B-4D17-97B3-5DC3F1F03A18}"/>
    <pc:docChg chg="undo custSel mod addSld delSld modSld sldOrd">
      <pc:chgData name="Ingrid Eikeland" userId="b3dd4fd0-8c82-412b-b536-45ffae9f853f" providerId="ADAL" clId="{FF534E91-CE1B-4D17-97B3-5DC3F1F03A18}" dt="2021-03-11T14:49:56.441" v="1324" actId="2696"/>
      <pc:docMkLst>
        <pc:docMk/>
      </pc:docMkLst>
      <pc:sldChg chg="add del">
        <pc:chgData name="Ingrid Eikeland" userId="b3dd4fd0-8c82-412b-b536-45ffae9f853f" providerId="ADAL" clId="{FF534E91-CE1B-4D17-97B3-5DC3F1F03A18}" dt="2021-03-11T14:49:56.441" v="1324" actId="2696"/>
        <pc:sldMkLst>
          <pc:docMk/>
          <pc:sldMk cId="91687071" sldId="1190"/>
        </pc:sldMkLst>
      </pc:sldChg>
      <pc:sldChg chg="modSp add del mod">
        <pc:chgData name="Ingrid Eikeland" userId="b3dd4fd0-8c82-412b-b536-45ffae9f853f" providerId="ADAL" clId="{FF534E91-CE1B-4D17-97B3-5DC3F1F03A18}" dt="2021-03-11T14:49:56.441" v="1324" actId="2696"/>
        <pc:sldMkLst>
          <pc:docMk/>
          <pc:sldMk cId="2353815813" sldId="1348"/>
        </pc:sldMkLst>
        <pc:spChg chg="mod">
          <ac:chgData name="Ingrid Eikeland" userId="b3dd4fd0-8c82-412b-b536-45ffae9f853f" providerId="ADAL" clId="{FF534E91-CE1B-4D17-97B3-5DC3F1F03A18}" dt="2021-03-09T14:32:55.265" v="306" actId="20577"/>
          <ac:spMkLst>
            <pc:docMk/>
            <pc:sldMk cId="2353815813" sldId="1348"/>
            <ac:spMk id="2" creationId="{00000000-0000-0000-0000-000000000000}"/>
          </ac:spMkLst>
        </pc:spChg>
        <pc:spChg chg="mod">
          <ac:chgData name="Ingrid Eikeland" userId="b3dd4fd0-8c82-412b-b536-45ffae9f853f" providerId="ADAL" clId="{FF534E91-CE1B-4D17-97B3-5DC3F1F03A18}" dt="2021-03-09T14:59:59.772" v="775" actId="14100"/>
          <ac:spMkLst>
            <pc:docMk/>
            <pc:sldMk cId="2353815813" sldId="1348"/>
            <ac:spMk id="4" creationId="{77F04C77-9A71-40B8-B135-996C72680A81}"/>
          </ac:spMkLst>
        </pc:spChg>
        <pc:spChg chg="mod">
          <ac:chgData name="Ingrid Eikeland" userId="b3dd4fd0-8c82-412b-b536-45ffae9f853f" providerId="ADAL" clId="{FF534E91-CE1B-4D17-97B3-5DC3F1F03A18}" dt="2021-03-09T14:59:46.544" v="773" actId="14861"/>
          <ac:spMkLst>
            <pc:docMk/>
            <pc:sldMk cId="2353815813" sldId="1348"/>
            <ac:spMk id="5" creationId="{1564D344-620A-4319-B831-C1BD72CBD0CD}"/>
          </ac:spMkLst>
        </pc:spChg>
      </pc:sldChg>
      <pc:sldChg chg="modSp add del mod modNotesTx">
        <pc:chgData name="Ingrid Eikeland" userId="b3dd4fd0-8c82-412b-b536-45ffae9f853f" providerId="ADAL" clId="{FF534E91-CE1B-4D17-97B3-5DC3F1F03A18}" dt="2021-03-11T14:49:56.441" v="1324" actId="2696"/>
        <pc:sldMkLst>
          <pc:docMk/>
          <pc:sldMk cId="2686547549" sldId="1350"/>
        </pc:sldMkLst>
        <pc:spChg chg="mod">
          <ac:chgData name="Ingrid Eikeland" userId="b3dd4fd0-8c82-412b-b536-45ffae9f853f" providerId="ADAL" clId="{FF534E91-CE1B-4D17-97B3-5DC3F1F03A18}" dt="2021-03-11T14:47:42.021" v="1314" actId="6549"/>
          <ac:spMkLst>
            <pc:docMk/>
            <pc:sldMk cId="2686547549" sldId="1350"/>
            <ac:spMk id="3" creationId="{00000000-0000-0000-0000-000000000000}"/>
          </ac:spMkLst>
        </pc:spChg>
        <pc:spChg chg="mod">
          <ac:chgData name="Ingrid Eikeland" userId="b3dd4fd0-8c82-412b-b536-45ffae9f853f" providerId="ADAL" clId="{FF534E91-CE1B-4D17-97B3-5DC3F1F03A18}" dt="2021-03-09T14:56:08.252" v="753" actId="20577"/>
          <ac:spMkLst>
            <pc:docMk/>
            <pc:sldMk cId="2686547549" sldId="1350"/>
            <ac:spMk id="8" creationId="{1564D344-620A-4319-B831-C1BD72CBD0CD}"/>
          </ac:spMkLst>
        </pc:spChg>
      </pc:sldChg>
      <pc:sldChg chg="add del ord">
        <pc:chgData name="Ingrid Eikeland" userId="b3dd4fd0-8c82-412b-b536-45ffae9f853f" providerId="ADAL" clId="{FF534E91-CE1B-4D17-97B3-5DC3F1F03A18}" dt="2021-03-11T14:49:56.441" v="1324" actId="2696"/>
        <pc:sldMkLst>
          <pc:docMk/>
          <pc:sldMk cId="553450226" sldId="1356"/>
        </pc:sldMkLst>
      </pc:sldChg>
      <pc:sldChg chg="delSp modSp mod ord">
        <pc:chgData name="Ingrid Eikeland" userId="b3dd4fd0-8c82-412b-b536-45ffae9f853f" providerId="ADAL" clId="{FF534E91-CE1B-4D17-97B3-5DC3F1F03A18}" dt="2021-03-09T14:50:00.619" v="613" actId="20577"/>
        <pc:sldMkLst>
          <pc:docMk/>
          <pc:sldMk cId="887788511" sldId="1357"/>
        </pc:sldMkLst>
        <pc:spChg chg="mod">
          <ac:chgData name="Ingrid Eikeland" userId="b3dd4fd0-8c82-412b-b536-45ffae9f853f" providerId="ADAL" clId="{FF534E91-CE1B-4D17-97B3-5DC3F1F03A18}" dt="2021-03-09T14:50:00.619" v="613" actId="20577"/>
          <ac:spMkLst>
            <pc:docMk/>
            <pc:sldMk cId="887788511" sldId="1357"/>
            <ac:spMk id="3" creationId="{00000000-0000-0000-0000-000000000000}"/>
          </ac:spMkLst>
        </pc:spChg>
        <pc:spChg chg="del">
          <ac:chgData name="Ingrid Eikeland" userId="b3dd4fd0-8c82-412b-b536-45ffae9f853f" providerId="ADAL" clId="{FF534E91-CE1B-4D17-97B3-5DC3F1F03A18}" dt="2021-03-09T14:45:51.887" v="446" actId="478"/>
          <ac:spMkLst>
            <pc:docMk/>
            <pc:sldMk cId="887788511" sldId="1357"/>
            <ac:spMk id="4" creationId="{00000000-0000-0000-0000-000000000000}"/>
          </ac:spMkLst>
        </pc:spChg>
      </pc:sldChg>
      <pc:sldChg chg="modSp add del mod modNotesTx">
        <pc:chgData name="Ingrid Eikeland" userId="b3dd4fd0-8c82-412b-b536-45ffae9f853f" providerId="ADAL" clId="{FF534E91-CE1B-4D17-97B3-5DC3F1F03A18}" dt="2021-03-11T14:49:56.441" v="1324" actId="2696"/>
        <pc:sldMkLst>
          <pc:docMk/>
          <pc:sldMk cId="1280117806" sldId="1361"/>
        </pc:sldMkLst>
        <pc:spChg chg="mod">
          <ac:chgData name="Ingrid Eikeland" userId="b3dd4fd0-8c82-412b-b536-45ffae9f853f" providerId="ADAL" clId="{FF534E91-CE1B-4D17-97B3-5DC3F1F03A18}" dt="2021-03-11T14:47:11.549" v="1311" actId="114"/>
          <ac:spMkLst>
            <pc:docMk/>
            <pc:sldMk cId="1280117806" sldId="1361"/>
            <ac:spMk id="2" creationId="{00000000-0000-0000-0000-000000000000}"/>
          </ac:spMkLst>
        </pc:spChg>
        <pc:spChg chg="mod">
          <ac:chgData name="Ingrid Eikeland" userId="b3dd4fd0-8c82-412b-b536-45ffae9f853f" providerId="ADAL" clId="{FF534E91-CE1B-4D17-97B3-5DC3F1F03A18}" dt="2021-03-11T14:46:55.238" v="1310" actId="20577"/>
          <ac:spMkLst>
            <pc:docMk/>
            <pc:sldMk cId="1280117806" sldId="1361"/>
            <ac:spMk id="3" creationId="{00000000-0000-0000-0000-000000000000}"/>
          </ac:spMkLst>
        </pc:spChg>
      </pc:sldChg>
      <pc:sldChg chg="modSp add del mod modAnim">
        <pc:chgData name="Ingrid Eikeland" userId="b3dd4fd0-8c82-412b-b536-45ffae9f853f" providerId="ADAL" clId="{FF534E91-CE1B-4D17-97B3-5DC3F1F03A18}" dt="2021-03-11T14:49:56.441" v="1324" actId="2696"/>
        <pc:sldMkLst>
          <pc:docMk/>
          <pc:sldMk cId="304881093" sldId="1362"/>
        </pc:sldMkLst>
        <pc:spChg chg="mod">
          <ac:chgData name="Ingrid Eikeland" userId="b3dd4fd0-8c82-412b-b536-45ffae9f853f" providerId="ADAL" clId="{FF534E91-CE1B-4D17-97B3-5DC3F1F03A18}" dt="2021-03-09T14:08:57.518" v="49" actId="20577"/>
          <ac:spMkLst>
            <pc:docMk/>
            <pc:sldMk cId="304881093" sldId="1362"/>
            <ac:spMk id="3" creationId="{00000000-0000-0000-0000-000000000000}"/>
          </ac:spMkLst>
        </pc:spChg>
      </pc:sldChg>
      <pc:sldChg chg="modSp mod ord">
        <pc:chgData name="Ingrid Eikeland" userId="b3dd4fd0-8c82-412b-b536-45ffae9f853f" providerId="ADAL" clId="{FF534E91-CE1B-4D17-97B3-5DC3F1F03A18}" dt="2021-03-09T14:57:42.891" v="767" actId="20577"/>
        <pc:sldMkLst>
          <pc:docMk/>
          <pc:sldMk cId="17373532" sldId="1363"/>
        </pc:sldMkLst>
        <pc:spChg chg="mod">
          <ac:chgData name="Ingrid Eikeland" userId="b3dd4fd0-8c82-412b-b536-45ffae9f853f" providerId="ADAL" clId="{FF534E91-CE1B-4D17-97B3-5DC3F1F03A18}" dt="2021-03-09T14:57:42.891" v="767" actId="20577"/>
          <ac:spMkLst>
            <pc:docMk/>
            <pc:sldMk cId="17373532" sldId="1363"/>
            <ac:spMk id="3" creationId="{103BA668-1F84-49BD-9F3C-699F466346D4}"/>
          </ac:spMkLst>
        </pc:spChg>
      </pc:sldChg>
      <pc:sldChg chg="addSp modSp add del mod modClrScheme chgLayout modNotesTx">
        <pc:chgData name="Ingrid Eikeland" userId="b3dd4fd0-8c82-412b-b536-45ffae9f853f" providerId="ADAL" clId="{FF534E91-CE1B-4D17-97B3-5DC3F1F03A18}" dt="2021-03-11T14:49:56.441" v="1324" actId="2696"/>
        <pc:sldMkLst>
          <pc:docMk/>
          <pc:sldMk cId="200690464" sldId="1364"/>
        </pc:sldMkLst>
        <pc:spChg chg="mod">
          <ac:chgData name="Ingrid Eikeland" userId="b3dd4fd0-8c82-412b-b536-45ffae9f853f" providerId="ADAL" clId="{FF534E91-CE1B-4D17-97B3-5DC3F1F03A18}" dt="2021-03-09T14:32:08.570" v="304" actId="26606"/>
          <ac:spMkLst>
            <pc:docMk/>
            <pc:sldMk cId="200690464" sldId="1364"/>
            <ac:spMk id="2" creationId="{2AE97204-E9D5-4124-A49F-E669954E99A1}"/>
          </ac:spMkLst>
        </pc:spChg>
        <pc:spChg chg="mod">
          <ac:chgData name="Ingrid Eikeland" userId="b3dd4fd0-8c82-412b-b536-45ffae9f853f" providerId="ADAL" clId="{FF534E91-CE1B-4D17-97B3-5DC3F1F03A18}" dt="2021-03-09T14:54:57.091" v="710" actId="207"/>
          <ac:spMkLst>
            <pc:docMk/>
            <pc:sldMk cId="200690464" sldId="1364"/>
            <ac:spMk id="3" creationId="{1F6984C4-5748-4353-9107-9E08932E5D6E}"/>
          </ac:spMkLst>
        </pc:spChg>
        <pc:picChg chg="add mod">
          <ac:chgData name="Ingrid Eikeland" userId="b3dd4fd0-8c82-412b-b536-45ffae9f853f" providerId="ADAL" clId="{FF534E91-CE1B-4D17-97B3-5DC3F1F03A18}" dt="2021-03-09T14:32:08.570" v="304" actId="26606"/>
          <ac:picMkLst>
            <pc:docMk/>
            <pc:sldMk cId="200690464" sldId="1364"/>
            <ac:picMk id="5" creationId="{6884BEC8-1A19-4A10-AC33-2015076946A3}"/>
          </ac:picMkLst>
        </pc:picChg>
      </pc:sldChg>
      <pc:sldChg chg="add del ord">
        <pc:chgData name="Ingrid Eikeland" userId="b3dd4fd0-8c82-412b-b536-45ffae9f853f" providerId="ADAL" clId="{FF534E91-CE1B-4D17-97B3-5DC3F1F03A18}" dt="2021-03-11T14:49:56.441" v="1324" actId="2696"/>
        <pc:sldMkLst>
          <pc:docMk/>
          <pc:sldMk cId="3350970903" sldId="1365"/>
        </pc:sldMkLst>
      </pc:sldChg>
      <pc:sldChg chg="modSp add del mod">
        <pc:chgData name="Ingrid Eikeland" userId="b3dd4fd0-8c82-412b-b536-45ffae9f853f" providerId="ADAL" clId="{FF534E91-CE1B-4D17-97B3-5DC3F1F03A18}" dt="2021-03-11T14:49:56.441" v="1324" actId="2696"/>
        <pc:sldMkLst>
          <pc:docMk/>
          <pc:sldMk cId="1889886314" sldId="1366"/>
        </pc:sldMkLst>
        <pc:spChg chg="mod">
          <ac:chgData name="Ingrid Eikeland" userId="b3dd4fd0-8c82-412b-b536-45ffae9f853f" providerId="ADAL" clId="{FF534E91-CE1B-4D17-97B3-5DC3F1F03A18}" dt="2021-03-09T14:54:43.927" v="708" actId="207"/>
          <ac:spMkLst>
            <pc:docMk/>
            <pc:sldMk cId="1889886314" sldId="1366"/>
            <ac:spMk id="4" creationId="{7C8BEEB9-3D79-4EB1-B542-3D327C5BB332}"/>
          </ac:spMkLst>
        </pc:spChg>
        <pc:picChg chg="mod">
          <ac:chgData name="Ingrid Eikeland" userId="b3dd4fd0-8c82-412b-b536-45ffae9f853f" providerId="ADAL" clId="{FF534E91-CE1B-4D17-97B3-5DC3F1F03A18}" dt="2021-03-09T14:14:22.281" v="109" actId="1036"/>
          <ac:picMkLst>
            <pc:docMk/>
            <pc:sldMk cId="1889886314" sldId="1366"/>
            <ac:picMk id="5" creationId="{48FAFB61-4F29-4D64-AC23-BB590C76F3C5}"/>
          </ac:picMkLst>
        </pc:picChg>
      </pc:sldChg>
      <pc:sldChg chg="addSp delSp modSp add del mod modAnim">
        <pc:chgData name="Ingrid Eikeland" userId="b3dd4fd0-8c82-412b-b536-45ffae9f853f" providerId="ADAL" clId="{FF534E91-CE1B-4D17-97B3-5DC3F1F03A18}" dt="2021-03-11T14:49:56.441" v="1324" actId="2696"/>
        <pc:sldMkLst>
          <pc:docMk/>
          <pc:sldMk cId="627659964" sldId="1367"/>
        </pc:sldMkLst>
        <pc:spChg chg="add mod">
          <ac:chgData name="Ingrid Eikeland" userId="b3dd4fd0-8c82-412b-b536-45ffae9f853f" providerId="ADAL" clId="{FF534E91-CE1B-4D17-97B3-5DC3F1F03A18}" dt="2021-03-09T14:13:51.144" v="106" actId="1076"/>
          <ac:spMkLst>
            <pc:docMk/>
            <pc:sldMk cId="627659964" sldId="1367"/>
            <ac:spMk id="24" creationId="{1BCE64F3-3980-4EDB-A680-281B63A746B5}"/>
          </ac:spMkLst>
        </pc:spChg>
        <pc:spChg chg="add mod">
          <ac:chgData name="Ingrid Eikeland" userId="b3dd4fd0-8c82-412b-b536-45ffae9f853f" providerId="ADAL" clId="{FF534E91-CE1B-4D17-97B3-5DC3F1F03A18}" dt="2021-03-09T14:14:04.337" v="107" actId="1076"/>
          <ac:spMkLst>
            <pc:docMk/>
            <pc:sldMk cId="627659964" sldId="1367"/>
            <ac:spMk id="28" creationId="{BD580F21-7143-46D0-A0FA-201E4E903F24}"/>
          </ac:spMkLst>
        </pc:spChg>
        <pc:spChg chg="del">
          <ac:chgData name="Ingrid Eikeland" userId="b3dd4fd0-8c82-412b-b536-45ffae9f853f" providerId="ADAL" clId="{FF534E91-CE1B-4D17-97B3-5DC3F1F03A18}" dt="2021-03-09T14:12:27.394" v="89" actId="478"/>
          <ac:spMkLst>
            <pc:docMk/>
            <pc:sldMk cId="627659964" sldId="1367"/>
            <ac:spMk id="30" creationId="{00000000-0000-0000-0000-000000000000}"/>
          </ac:spMkLst>
        </pc:spChg>
        <pc:spChg chg="del mod">
          <ac:chgData name="Ingrid Eikeland" userId="b3dd4fd0-8c82-412b-b536-45ffae9f853f" providerId="ADAL" clId="{FF534E91-CE1B-4D17-97B3-5DC3F1F03A18}" dt="2021-03-09T14:13:06.313" v="97" actId="478"/>
          <ac:spMkLst>
            <pc:docMk/>
            <pc:sldMk cId="627659964" sldId="1367"/>
            <ac:spMk id="31" creationId="{00000000-0000-0000-0000-000000000000}"/>
          </ac:spMkLst>
        </pc:spChg>
        <pc:grpChg chg="mod">
          <ac:chgData name="Ingrid Eikeland" userId="b3dd4fd0-8c82-412b-b536-45ffae9f853f" providerId="ADAL" clId="{FF534E91-CE1B-4D17-97B3-5DC3F1F03A18}" dt="2021-03-09T14:07:32.523" v="43" actId="1035"/>
          <ac:grpSpMkLst>
            <pc:docMk/>
            <pc:sldMk cId="627659964" sldId="1367"/>
            <ac:grpSpMk id="6" creationId="{5B3B9B39-80A4-4E46-A0AE-B59908FAEC7E}"/>
          </ac:grpSpMkLst>
        </pc:grpChg>
        <pc:grpChg chg="mod">
          <ac:chgData name="Ingrid Eikeland" userId="b3dd4fd0-8c82-412b-b536-45ffae9f853f" providerId="ADAL" clId="{FF534E91-CE1B-4D17-97B3-5DC3F1F03A18}" dt="2021-03-09T14:07:32.523" v="43" actId="1035"/>
          <ac:grpSpMkLst>
            <pc:docMk/>
            <pc:sldMk cId="627659964" sldId="1367"/>
            <ac:grpSpMk id="9" creationId="{B588D1A8-F87E-4EE9-87F8-ED7139EEF879}"/>
          </ac:grpSpMkLst>
        </pc:grpChg>
        <pc:grpChg chg="mod">
          <ac:chgData name="Ingrid Eikeland" userId="b3dd4fd0-8c82-412b-b536-45ffae9f853f" providerId="ADAL" clId="{FF534E91-CE1B-4D17-97B3-5DC3F1F03A18}" dt="2021-03-09T14:07:32.523" v="43" actId="1035"/>
          <ac:grpSpMkLst>
            <pc:docMk/>
            <pc:sldMk cId="627659964" sldId="1367"/>
            <ac:grpSpMk id="10" creationId="{CA2CE169-4E4C-4498-A3B4-572D98528A9D}"/>
          </ac:grpSpMkLst>
        </pc:grp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4" creationId="{66B9F7B7-8AB0-47F5-8556-1C7C1454A335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5" creationId="{23A191C7-BF5F-4A69-A2C5-6FE6FAD800FF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7" creationId="{0075D2EE-9ED3-4CB1-A59D-1964F69FC097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8" creationId="{3E18042C-1D5A-4ACC-9EE5-A1827A02A1E9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11" creationId="{C6F369C1-9320-44D3-B1C6-417BD24A5C75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12" creationId="{0A8B3AF5-C8F7-42A8-A823-D6C3F5ADF2FF}"/>
          </ac:picMkLst>
        </pc:picChg>
        <pc:picChg chg="mod">
          <ac:chgData name="Ingrid Eikeland" userId="b3dd4fd0-8c82-412b-b536-45ffae9f853f" providerId="ADAL" clId="{FF534E91-CE1B-4D17-97B3-5DC3F1F03A18}" dt="2021-03-09T14:07:32.523" v="43" actId="1035"/>
          <ac:picMkLst>
            <pc:docMk/>
            <pc:sldMk cId="627659964" sldId="1367"/>
            <ac:picMk id="13" creationId="{14413666-3825-4942-89E0-0687D77BC7D2}"/>
          </ac:picMkLst>
        </pc:picChg>
        <pc:picChg chg="mod">
          <ac:chgData name="Ingrid Eikeland" userId="b3dd4fd0-8c82-412b-b536-45ffae9f853f" providerId="ADAL" clId="{FF534E91-CE1B-4D17-97B3-5DC3F1F03A18}" dt="2021-03-09T14:07:24.100" v="35" actId="1076"/>
          <ac:picMkLst>
            <pc:docMk/>
            <pc:sldMk cId="627659964" sldId="1367"/>
            <ac:picMk id="20" creationId="{DF9ADB19-9856-4384-9C35-00944824833E}"/>
          </ac:picMkLst>
        </pc:picChg>
        <pc:cxnChg chg="del mod">
          <ac:chgData name="Ingrid Eikeland" userId="b3dd4fd0-8c82-412b-b536-45ffae9f853f" providerId="ADAL" clId="{FF534E91-CE1B-4D17-97B3-5DC3F1F03A18}" dt="2021-03-09T14:12:27.394" v="89" actId="478"/>
          <ac:cxnSpMkLst>
            <pc:docMk/>
            <pc:sldMk cId="627659964" sldId="1367"/>
            <ac:cxnSpMk id="22" creationId="{00000000-0000-0000-0000-000000000000}"/>
          </ac:cxnSpMkLst>
        </pc:cxnChg>
        <pc:cxnChg chg="del mod">
          <ac:chgData name="Ingrid Eikeland" userId="b3dd4fd0-8c82-412b-b536-45ffae9f853f" providerId="ADAL" clId="{FF534E91-CE1B-4D17-97B3-5DC3F1F03A18}" dt="2021-03-09T14:13:08.371" v="98" actId="478"/>
          <ac:cxnSpMkLst>
            <pc:docMk/>
            <pc:sldMk cId="627659964" sldId="1367"/>
            <ac:cxnSpMk id="25" creationId="{00000000-0000-0000-0000-000000000000}"/>
          </ac:cxnSpMkLst>
        </pc:cxnChg>
        <pc:cxnChg chg="add del mod">
          <ac:chgData name="Ingrid Eikeland" userId="b3dd4fd0-8c82-412b-b536-45ffae9f853f" providerId="ADAL" clId="{FF534E91-CE1B-4D17-97B3-5DC3F1F03A18}" dt="2021-03-09T14:12:27.394" v="89" actId="478"/>
          <ac:cxnSpMkLst>
            <pc:docMk/>
            <pc:sldMk cId="627659964" sldId="1367"/>
            <ac:cxnSpMk id="26" creationId="{39447223-B475-4382-98FB-148AE46E58EF}"/>
          </ac:cxnSpMkLst>
        </pc:cxnChg>
      </pc:sldChg>
      <pc:sldChg chg="addSp delSp modSp new add del mod">
        <pc:chgData name="Ingrid Eikeland" userId="b3dd4fd0-8c82-412b-b536-45ffae9f853f" providerId="ADAL" clId="{FF534E91-CE1B-4D17-97B3-5DC3F1F03A18}" dt="2021-03-11T14:49:56.441" v="1324" actId="2696"/>
        <pc:sldMkLst>
          <pc:docMk/>
          <pc:sldMk cId="2857322609" sldId="1368"/>
        </pc:sldMkLst>
        <pc:spChg chg="del">
          <ac:chgData name="Ingrid Eikeland" userId="b3dd4fd0-8c82-412b-b536-45ffae9f853f" providerId="ADAL" clId="{FF534E91-CE1B-4D17-97B3-5DC3F1F03A18}" dt="2021-03-09T14:40:14.334" v="364"/>
          <ac:spMkLst>
            <pc:docMk/>
            <pc:sldMk cId="2857322609" sldId="1368"/>
            <ac:spMk id="3" creationId="{108EC684-6B23-4E1A-8A29-B1F84B22C090}"/>
          </ac:spMkLst>
        </pc:spChg>
        <pc:spChg chg="add mod">
          <ac:chgData name="Ingrid Eikeland" userId="b3dd4fd0-8c82-412b-b536-45ffae9f853f" providerId="ADAL" clId="{FF534E91-CE1B-4D17-97B3-5DC3F1F03A18}" dt="2021-03-11T14:49:36.252" v="1320" actId="1076"/>
          <ac:spMkLst>
            <pc:docMk/>
            <pc:sldMk cId="2857322609" sldId="1368"/>
            <ac:spMk id="3" creationId="{F407D09E-C94E-40C4-957F-AFD2A04E693E}"/>
          </ac:spMkLst>
        </pc:spChg>
        <pc:spChg chg="add del">
          <ac:chgData name="Ingrid Eikeland" userId="b3dd4fd0-8c82-412b-b536-45ffae9f853f" providerId="ADAL" clId="{FF534E91-CE1B-4D17-97B3-5DC3F1F03A18}" dt="2021-03-11T12:24:59.830" v="865" actId="11529"/>
          <ac:spMkLst>
            <pc:docMk/>
            <pc:sldMk cId="2857322609" sldId="1368"/>
            <ac:spMk id="4" creationId="{A4BA31AF-6309-4AE8-AE00-7EF120FDDF1D}"/>
          </ac:spMkLst>
        </pc:spChg>
        <pc:spChg chg="add mod">
          <ac:chgData name="Ingrid Eikeland" userId="b3dd4fd0-8c82-412b-b536-45ffae9f853f" providerId="ADAL" clId="{FF534E91-CE1B-4D17-97B3-5DC3F1F03A18}" dt="2021-03-11T14:49:27.378" v="1319" actId="1076"/>
          <ac:spMkLst>
            <pc:docMk/>
            <pc:sldMk cId="2857322609" sldId="1368"/>
            <ac:spMk id="6" creationId="{3A8999C7-A9A5-4931-AF6B-3D595F84A799}"/>
          </ac:spMkLst>
        </pc:spChg>
        <pc:spChg chg="add mod">
          <ac:chgData name="Ingrid Eikeland" userId="b3dd4fd0-8c82-412b-b536-45ffae9f853f" providerId="ADAL" clId="{FF534E91-CE1B-4D17-97B3-5DC3F1F03A18}" dt="2021-03-11T12:30:12.387" v="1079" actId="113"/>
          <ac:spMkLst>
            <pc:docMk/>
            <pc:sldMk cId="2857322609" sldId="1368"/>
            <ac:spMk id="7" creationId="{7CAB850C-66DE-4F29-90DA-F62B35F56615}"/>
          </ac:spMkLst>
        </pc:spChg>
        <pc:spChg chg="add mod">
          <ac:chgData name="Ingrid Eikeland" userId="b3dd4fd0-8c82-412b-b536-45ffae9f853f" providerId="ADAL" clId="{FF534E91-CE1B-4D17-97B3-5DC3F1F03A18}" dt="2021-03-11T12:32:20.814" v="1231" actId="14100"/>
          <ac:spMkLst>
            <pc:docMk/>
            <pc:sldMk cId="2857322609" sldId="1368"/>
            <ac:spMk id="8" creationId="{2D887EEC-46F6-462A-A653-471C33C9915C}"/>
          </ac:spMkLst>
        </pc:spChg>
        <pc:picChg chg="add mod">
          <ac:chgData name="Ingrid Eikeland" userId="b3dd4fd0-8c82-412b-b536-45ffae9f853f" providerId="ADAL" clId="{FF534E91-CE1B-4D17-97B3-5DC3F1F03A18}" dt="2021-03-09T14:40:34.730" v="369" actId="1076"/>
          <ac:picMkLst>
            <pc:docMk/>
            <pc:sldMk cId="2857322609" sldId="1368"/>
            <ac:picMk id="5" creationId="{2FCAE33D-5A79-4372-B3D3-B75EDF03FA94}"/>
          </ac:picMkLst>
        </pc:picChg>
      </pc:sldChg>
      <pc:sldChg chg="addSp modSp new add del mod ord modTransition modAnim">
        <pc:chgData name="Ingrid Eikeland" userId="b3dd4fd0-8c82-412b-b536-45ffae9f853f" providerId="ADAL" clId="{FF534E91-CE1B-4D17-97B3-5DC3F1F03A18}" dt="2021-03-11T14:49:56.441" v="1324" actId="2696"/>
        <pc:sldMkLst>
          <pc:docMk/>
          <pc:sldMk cId="1474458773" sldId="1369"/>
        </pc:sldMkLst>
        <pc:picChg chg="add mod">
          <ac:chgData name="Ingrid Eikeland" userId="b3dd4fd0-8c82-412b-b536-45ffae9f853f" providerId="ADAL" clId="{FF534E91-CE1B-4D17-97B3-5DC3F1F03A18}" dt="2021-03-09T14:42:02.296" v="376" actId="1076"/>
          <ac:picMkLst>
            <pc:docMk/>
            <pc:sldMk cId="1474458773" sldId="1369"/>
            <ac:picMk id="4" creationId="{2110EA74-0699-40CD-B179-7443C0E1FD7D}"/>
          </ac:picMkLst>
        </pc:picChg>
        <pc:picChg chg="add mod">
          <ac:chgData name="Ingrid Eikeland" userId="b3dd4fd0-8c82-412b-b536-45ffae9f853f" providerId="ADAL" clId="{FF534E91-CE1B-4D17-97B3-5DC3F1F03A18}" dt="2021-03-09T14:42:14.687" v="380" actId="1076"/>
          <ac:picMkLst>
            <pc:docMk/>
            <pc:sldMk cId="1474458773" sldId="1369"/>
            <ac:picMk id="5" creationId="{9C00D776-93BD-47D0-903E-E4CF6344763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0158E-8532-4999-931F-839B7CD82145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8CA84-5559-40D0-9222-A45EE341A3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8909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1C377-991F-440F-BF4D-9FF07E554856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EDB71-EC65-4DF6-961A-CAC3D23F51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8266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Seie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: </a:t>
            </a:r>
            <a:r>
              <a:rPr lang="en-GB" dirty="0" err="1"/>
              <a:t>Då</a:t>
            </a:r>
            <a:r>
              <a:rPr lang="en-GB" dirty="0"/>
              <a:t> </a:t>
            </a:r>
            <a:r>
              <a:rPr lang="en-GB" dirty="0" err="1"/>
              <a:t>vil</a:t>
            </a:r>
            <a:r>
              <a:rPr lang="en-GB" dirty="0"/>
              <a:t> eg </a:t>
            </a:r>
            <a:r>
              <a:rPr lang="en-GB" dirty="0" err="1"/>
              <a:t>fortelle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om DNS, </a:t>
            </a:r>
            <a:r>
              <a:rPr lang="en-GB" dirty="0" err="1"/>
              <a:t>nokon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sentrale</a:t>
            </a:r>
            <a:r>
              <a:rPr lang="en-GB" dirty="0"/>
              <a:t> </a:t>
            </a:r>
            <a:r>
              <a:rPr lang="en-GB" dirty="0" err="1"/>
              <a:t>prinsippa</a:t>
            </a:r>
            <a:r>
              <a:rPr lang="en-GB" dirty="0"/>
              <a:t> me </a:t>
            </a:r>
            <a:r>
              <a:rPr lang="en-GB" dirty="0" err="1"/>
              <a:t>vektlegg</a:t>
            </a:r>
            <a:r>
              <a:rPr lang="en-GB" dirty="0"/>
              <a:t>, og </a:t>
            </a:r>
            <a:r>
              <a:rPr lang="en-GB" dirty="0" err="1"/>
              <a:t>korleis</a:t>
            </a:r>
            <a:r>
              <a:rPr lang="en-GB" dirty="0"/>
              <a:t> </a:t>
            </a:r>
            <a:r>
              <a:rPr lang="en-GB" dirty="0" err="1"/>
              <a:t>desse</a:t>
            </a:r>
            <a:r>
              <a:rPr lang="en-GB" dirty="0"/>
              <a:t> </a:t>
            </a:r>
            <a:r>
              <a:rPr lang="en-GB" dirty="0" err="1"/>
              <a:t>kjem</a:t>
            </a:r>
            <a:r>
              <a:rPr lang="en-GB" dirty="0"/>
              <a:t> </a:t>
            </a:r>
            <a:r>
              <a:rPr lang="en-GB" dirty="0" err="1"/>
              <a:t>fram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Blindern</a:t>
            </a:r>
            <a:r>
              <a:rPr lang="en-GB" dirty="0"/>
              <a:t> </a:t>
            </a:r>
            <a:r>
              <a:rPr lang="en-GB" dirty="0" err="1"/>
              <a:t>sitt</a:t>
            </a:r>
            <a:r>
              <a:rPr lang="en-GB" dirty="0"/>
              <a:t> Klima-</a:t>
            </a:r>
            <a:r>
              <a:rPr lang="en-GB" dirty="0" err="1"/>
              <a:t>prosjekt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62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>
                <a:solidFill>
                  <a:schemeClr val="tx1"/>
                </a:solidFill>
              </a:rPr>
              <a:t>Seie</a:t>
            </a:r>
            <a:r>
              <a:rPr lang="nb-NO" dirty="0">
                <a:solidFill>
                  <a:schemeClr val="tx1"/>
                </a:solidFill>
              </a:rPr>
              <a:t> dette: Støtte skoler i arbeidet med å utvikle </a:t>
            </a:r>
            <a:r>
              <a:rPr lang="nn-NO" sz="1200" dirty="0"/>
              <a:t>undervising for berekraftig utvikling</a:t>
            </a:r>
            <a:r>
              <a:rPr lang="nb-NO" sz="1200" dirty="0">
                <a:solidFill>
                  <a:schemeClr val="tx1"/>
                </a:solidFill>
              </a:rPr>
              <a:t> slik at </a:t>
            </a:r>
            <a:r>
              <a:rPr lang="nb-NO" sz="1200" dirty="0" err="1">
                <a:solidFill>
                  <a:schemeClr val="tx1"/>
                </a:solidFill>
              </a:rPr>
              <a:t>dei</a:t>
            </a:r>
            <a:r>
              <a:rPr lang="nb-NO" sz="1200" dirty="0">
                <a:solidFill>
                  <a:schemeClr val="tx1"/>
                </a:solidFill>
              </a:rPr>
              <a:t> kan u</a:t>
            </a:r>
            <a:r>
              <a:rPr lang="nb-NO" dirty="0">
                <a:solidFill>
                  <a:schemeClr val="tx1"/>
                </a:solidFill>
              </a:rPr>
              <a:t>tvikle og gjennomføre bærekraftundervisning på eigen skule. Her er </a:t>
            </a:r>
            <a:r>
              <a:rPr lang="nb-NO" dirty="0" err="1">
                <a:solidFill>
                  <a:schemeClr val="tx1"/>
                </a:solidFill>
              </a:rPr>
              <a:t>nokon</a:t>
            </a:r>
            <a:r>
              <a:rPr lang="nb-NO" dirty="0">
                <a:solidFill>
                  <a:schemeClr val="tx1"/>
                </a:solidFill>
              </a:rPr>
              <a:t> døme på slike </a:t>
            </a:r>
            <a:r>
              <a:rPr lang="nb-NO" dirty="0" err="1">
                <a:solidFill>
                  <a:schemeClr val="tx1"/>
                </a:solidFill>
              </a:rPr>
              <a:t>skuleprosjekt</a:t>
            </a:r>
            <a:r>
              <a:rPr lang="nb-NO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31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Seie</a:t>
            </a:r>
            <a:r>
              <a:rPr lang="nb-NO" dirty="0"/>
              <a:t> dette: DNS er </a:t>
            </a:r>
            <a:r>
              <a:rPr lang="nb-NO" dirty="0" err="1"/>
              <a:t>eigd</a:t>
            </a:r>
            <a:r>
              <a:rPr lang="nb-NO" dirty="0"/>
              <a:t> av KMD og KD, og det er Naturfagsenteret som har ansvaret for gjennomføringa av prosjektet. Det blir gjort i samarbeid med ulike universitet og </a:t>
            </a:r>
            <a:r>
              <a:rPr lang="nb-NO" dirty="0" err="1"/>
              <a:t>høgskular</a:t>
            </a:r>
            <a:r>
              <a:rPr lang="nb-NO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736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Seie</a:t>
            </a:r>
            <a:r>
              <a:rPr lang="en-GB" dirty="0"/>
              <a:t> </a:t>
            </a:r>
            <a:r>
              <a:rPr lang="en-GB" dirty="0" err="1"/>
              <a:t>dette</a:t>
            </a:r>
            <a:r>
              <a:rPr lang="en-GB" dirty="0"/>
              <a:t>: I </a:t>
            </a:r>
            <a:r>
              <a:rPr lang="en-GB" dirty="0" err="1"/>
              <a:t>år</a:t>
            </a:r>
            <a:r>
              <a:rPr lang="en-GB" dirty="0"/>
              <a:t> er 134 </a:t>
            </a:r>
            <a:r>
              <a:rPr lang="en-GB" dirty="0" err="1"/>
              <a:t>skular</a:t>
            </a:r>
            <a:r>
              <a:rPr lang="en-GB" dirty="0"/>
              <a:t> med </a:t>
            </a:r>
            <a:r>
              <a:rPr lang="en-GB" dirty="0" err="1"/>
              <a:t>i</a:t>
            </a:r>
            <a:r>
              <a:rPr lang="en-GB" dirty="0"/>
              <a:t> DNS. I </a:t>
            </a:r>
            <a:r>
              <a:rPr lang="en-GB" dirty="0" err="1"/>
              <a:t>tillegg</a:t>
            </a:r>
            <a:r>
              <a:rPr lang="en-GB" dirty="0"/>
              <a:t> </a:t>
            </a:r>
            <a:r>
              <a:rPr lang="en-GB" dirty="0" err="1"/>
              <a:t>eit</a:t>
            </a:r>
            <a:r>
              <a:rPr lang="en-GB" dirty="0"/>
              <a:t> </a:t>
            </a:r>
            <a:r>
              <a:rPr lang="en-GB" dirty="0" err="1"/>
              <a:t>nettverk</a:t>
            </a:r>
            <a:r>
              <a:rPr lang="en-GB" dirty="0"/>
              <a:t> for </a:t>
            </a:r>
            <a:r>
              <a:rPr lang="en-GB" dirty="0" err="1"/>
              <a:t>eksterne</a:t>
            </a:r>
            <a:r>
              <a:rPr lang="en-GB" dirty="0"/>
              <a:t> </a:t>
            </a:r>
            <a:r>
              <a:rPr lang="en-GB" dirty="0" err="1"/>
              <a:t>aktørar</a:t>
            </a:r>
            <a:r>
              <a:rPr lang="en-GB" dirty="0"/>
              <a:t> og </a:t>
            </a:r>
            <a:r>
              <a:rPr lang="en-GB" dirty="0" err="1"/>
              <a:t>samarbeidsskular</a:t>
            </a:r>
            <a:r>
              <a:rPr lang="en-GB" dirty="0"/>
              <a:t>. </a:t>
            </a:r>
            <a:r>
              <a:rPr lang="en-GB" dirty="0" err="1"/>
              <a:t>Sidan</a:t>
            </a:r>
            <a:r>
              <a:rPr lang="en-GB" dirty="0"/>
              <a:t> </a:t>
            </a:r>
            <a:r>
              <a:rPr lang="en-GB" dirty="0" err="1"/>
              <a:t>starten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2009 har 743 </a:t>
            </a:r>
            <a:r>
              <a:rPr lang="en-GB" dirty="0" err="1"/>
              <a:t>skular</a:t>
            </a:r>
            <a:r>
              <a:rPr lang="en-GB" dirty="0"/>
              <a:t> </a:t>
            </a:r>
            <a:r>
              <a:rPr lang="en-GB" dirty="0" err="1"/>
              <a:t>vore</a:t>
            </a:r>
            <a:r>
              <a:rPr lang="en-GB" dirty="0"/>
              <a:t> </a:t>
            </a:r>
            <a:r>
              <a:rPr lang="en-GB" dirty="0" err="1"/>
              <a:t>innom</a:t>
            </a:r>
            <a:r>
              <a:rPr lang="en-GB" dirty="0"/>
              <a:t> </a:t>
            </a:r>
            <a:r>
              <a:rPr lang="en-GB" dirty="0" err="1"/>
              <a:t>prosjektet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376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5900" y="806450"/>
            <a:ext cx="7165975" cy="4032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Seie</a:t>
            </a:r>
            <a:r>
              <a:rPr lang="nb-NO" dirty="0"/>
              <a:t> dette: Nå går </a:t>
            </a:r>
            <a:r>
              <a:rPr lang="nb-NO" dirty="0" err="1"/>
              <a:t>me</a:t>
            </a:r>
            <a:r>
              <a:rPr lang="nb-NO" dirty="0"/>
              <a:t> over på sjølve innholdet. Dette er </a:t>
            </a:r>
            <a:r>
              <a:rPr lang="nb-NO" dirty="0" err="1"/>
              <a:t>dei</a:t>
            </a:r>
            <a:r>
              <a:rPr lang="nb-NO" dirty="0"/>
              <a:t> </a:t>
            </a:r>
            <a:r>
              <a:rPr lang="nb-NO" dirty="0" err="1"/>
              <a:t>viktigaste</a:t>
            </a:r>
            <a:r>
              <a:rPr lang="nb-NO" dirty="0"/>
              <a:t> elementa i prosjektet, </a:t>
            </a:r>
            <a:r>
              <a:rPr lang="nb-NO" dirty="0" err="1"/>
              <a:t>lærarfokusert</a:t>
            </a:r>
            <a:r>
              <a:rPr lang="nb-NO" dirty="0"/>
              <a:t> støtte, undervisning – og </a:t>
            </a:r>
            <a:r>
              <a:rPr lang="nb-NO" dirty="0" err="1"/>
              <a:t>læringsprosessar</a:t>
            </a:r>
            <a:r>
              <a:rPr lang="nb-NO" dirty="0"/>
              <a:t> samt nærmiljø, lokalsamfunn og samarbeid med eksterne </a:t>
            </a:r>
            <a:r>
              <a:rPr lang="nb-NO" dirty="0" err="1"/>
              <a:t>aktørar</a:t>
            </a:r>
            <a:r>
              <a:rPr lang="nb-NO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Knytt til </a:t>
            </a:r>
            <a:r>
              <a:rPr lang="nb-NO" dirty="0" err="1"/>
              <a:t>lærarfokusert</a:t>
            </a:r>
            <a:r>
              <a:rPr lang="nb-NO" dirty="0"/>
              <a:t> støtte, er slik som t.d. Blindern VGS, med i </a:t>
            </a:r>
            <a:r>
              <a:rPr lang="nb-NO" dirty="0" err="1"/>
              <a:t>eit</a:t>
            </a:r>
            <a:r>
              <a:rPr lang="nb-NO" dirty="0"/>
              <a:t> VGS-nettverk med 25 andre </a:t>
            </a:r>
            <a:r>
              <a:rPr lang="nb-NO" dirty="0" err="1"/>
              <a:t>skular</a:t>
            </a:r>
            <a:r>
              <a:rPr lang="nb-NO" dirty="0"/>
              <a:t>. Tre </a:t>
            </a:r>
            <a:r>
              <a:rPr lang="nb-NO" dirty="0" err="1"/>
              <a:t>samlingar</a:t>
            </a:r>
            <a:r>
              <a:rPr lang="nb-NO" dirty="0"/>
              <a:t> i året med f</a:t>
            </a:r>
            <a:r>
              <a:rPr lang="nb-NO" dirty="0">
                <a:solidFill>
                  <a:schemeClr val="tx1"/>
                </a:solidFill>
              </a:rPr>
              <a:t>aglig påfyll, erfaringsutveksling, videreutvikling.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solidFill>
                  <a:schemeClr val="tx1"/>
                </a:solidFill>
              </a:rPr>
              <a:t>Knytt til undervisning for bærekraftig utvikling er det </a:t>
            </a:r>
            <a:r>
              <a:rPr lang="nb-NO" dirty="0" err="1">
                <a:solidFill>
                  <a:schemeClr val="tx1"/>
                </a:solidFill>
              </a:rPr>
              <a:t>fleire</a:t>
            </a:r>
            <a:r>
              <a:rPr lang="nb-NO" dirty="0">
                <a:solidFill>
                  <a:schemeClr val="tx1"/>
                </a:solidFill>
              </a:rPr>
              <a:t> element som er sentrale, som </a:t>
            </a:r>
            <a:r>
              <a:rPr lang="nb-NO" dirty="0" err="1">
                <a:solidFill>
                  <a:schemeClr val="tx1"/>
                </a:solidFill>
              </a:rPr>
              <a:t>me</a:t>
            </a:r>
            <a:r>
              <a:rPr lang="nb-NO" dirty="0">
                <a:solidFill>
                  <a:schemeClr val="tx1"/>
                </a:solidFill>
              </a:rPr>
              <a:t> kjem inn på </a:t>
            </a:r>
            <a:r>
              <a:rPr lang="nb-NO" dirty="0" err="1">
                <a:solidFill>
                  <a:schemeClr val="tx1"/>
                </a:solidFill>
              </a:rPr>
              <a:t>seinare</a:t>
            </a:r>
            <a:r>
              <a:rPr lang="nb-NO" dirty="0">
                <a:solidFill>
                  <a:schemeClr val="tx1"/>
                </a:solidFill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solidFill>
                  <a:schemeClr val="tx1"/>
                </a:solidFill>
              </a:rPr>
              <a:t>I tillegg er koplinga til nærmiljøet viktig for at </a:t>
            </a:r>
            <a:r>
              <a:rPr lang="nb-NO" dirty="0" err="1">
                <a:solidFill>
                  <a:schemeClr val="tx1"/>
                </a:solidFill>
              </a:rPr>
              <a:t>elevane</a:t>
            </a:r>
            <a:r>
              <a:rPr lang="nb-NO" dirty="0">
                <a:solidFill>
                  <a:schemeClr val="tx1"/>
                </a:solidFill>
              </a:rPr>
              <a:t> skal oppleve at undervisningen er relevant og tar for seg reelle problemstillinger i samfunnet. (å bidra til)</a:t>
            </a:r>
            <a:endParaRPr lang="nb-NO" dirty="0"/>
          </a:p>
          <a:p>
            <a:endParaRPr lang="nb-NO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 err="1">
                <a:highlight>
                  <a:srgbClr val="FFFF00"/>
                </a:highlight>
              </a:rPr>
              <a:t>Vegen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vidare</a:t>
            </a:r>
            <a:r>
              <a:rPr lang="en-GB" i="1" dirty="0">
                <a:highlight>
                  <a:srgbClr val="FFFF00"/>
                </a:highlight>
              </a:rPr>
              <a:t>: å </a:t>
            </a:r>
            <a:r>
              <a:rPr lang="en-GB" i="1" dirty="0" err="1">
                <a:highlight>
                  <a:srgbClr val="FFFF00"/>
                </a:highlight>
              </a:rPr>
              <a:t>utvikle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grøne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kompetansepakkar</a:t>
            </a:r>
            <a:r>
              <a:rPr lang="en-GB" i="1" dirty="0">
                <a:highlight>
                  <a:srgbClr val="FFFF00"/>
                </a:highlight>
              </a:rPr>
              <a:t> saman med </a:t>
            </a:r>
            <a:r>
              <a:rPr lang="en-GB" i="1" dirty="0" err="1">
                <a:highlight>
                  <a:srgbClr val="FFFF00"/>
                </a:highlight>
              </a:rPr>
              <a:t>dei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skulane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som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allereie</a:t>
            </a:r>
            <a:r>
              <a:rPr lang="en-GB" i="1" dirty="0">
                <a:highlight>
                  <a:srgbClr val="FFFF00"/>
                </a:highlight>
              </a:rPr>
              <a:t> er med </a:t>
            </a:r>
            <a:r>
              <a:rPr lang="en-GB" i="1" dirty="0" err="1">
                <a:highlight>
                  <a:srgbClr val="FFFF00"/>
                </a:highlight>
              </a:rPr>
              <a:t>i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nettverket</a:t>
            </a:r>
            <a:r>
              <a:rPr lang="en-GB" i="1" dirty="0">
                <a:highlight>
                  <a:srgbClr val="FFFF00"/>
                </a:highlight>
              </a:rPr>
              <a:t>…</a:t>
            </a:r>
            <a:r>
              <a:rPr lang="en-GB" i="1" dirty="0" err="1">
                <a:highlight>
                  <a:srgbClr val="FFFF00"/>
                </a:highlight>
              </a:rPr>
              <a:t>som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kan</a:t>
            </a:r>
            <a:r>
              <a:rPr lang="en-GB" i="1" dirty="0">
                <a:highlight>
                  <a:srgbClr val="FFFF00"/>
                </a:highlight>
              </a:rPr>
              <a:t> vera </a:t>
            </a:r>
            <a:r>
              <a:rPr lang="en-GB" i="1" dirty="0" err="1">
                <a:highlight>
                  <a:srgbClr val="FFFF00"/>
                </a:highlight>
              </a:rPr>
              <a:t>til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nytte</a:t>
            </a:r>
            <a:r>
              <a:rPr lang="en-GB" i="1" dirty="0">
                <a:highlight>
                  <a:srgbClr val="FFFF00"/>
                </a:highlight>
              </a:rPr>
              <a:t> for </a:t>
            </a:r>
            <a:r>
              <a:rPr lang="en-GB" i="1" dirty="0" err="1">
                <a:highlight>
                  <a:srgbClr val="FFFF00"/>
                </a:highlight>
              </a:rPr>
              <a:t>lærarkollegier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som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jobbar</a:t>
            </a:r>
            <a:r>
              <a:rPr lang="en-GB" i="1" dirty="0">
                <a:highlight>
                  <a:srgbClr val="FFFF00"/>
                </a:highlight>
              </a:rPr>
              <a:t> med </a:t>
            </a:r>
            <a:r>
              <a:rPr lang="en-GB" i="1" dirty="0" err="1">
                <a:highlight>
                  <a:srgbClr val="FFFF00"/>
                </a:highlight>
              </a:rPr>
              <a:t>utdanning</a:t>
            </a:r>
            <a:r>
              <a:rPr lang="en-GB" i="1" dirty="0">
                <a:highlight>
                  <a:srgbClr val="FFFF00"/>
                </a:highlight>
              </a:rPr>
              <a:t> for </a:t>
            </a:r>
            <a:r>
              <a:rPr lang="en-GB" i="1" dirty="0" err="1">
                <a:highlight>
                  <a:srgbClr val="FFFF00"/>
                </a:highlight>
              </a:rPr>
              <a:t>berekraftig</a:t>
            </a:r>
            <a:r>
              <a:rPr lang="en-GB" i="1" dirty="0">
                <a:highlight>
                  <a:srgbClr val="FFFF00"/>
                </a:highlight>
              </a:rPr>
              <a:t> </a:t>
            </a:r>
            <a:r>
              <a:rPr lang="en-GB" i="1" dirty="0" err="1">
                <a:highlight>
                  <a:srgbClr val="FFFF00"/>
                </a:highlight>
              </a:rPr>
              <a:t>utvikling</a:t>
            </a:r>
            <a:r>
              <a:rPr lang="en-GB" i="1" dirty="0">
                <a:highlight>
                  <a:srgbClr val="FFFF00"/>
                </a:highlight>
              </a:rPr>
              <a:t>.</a:t>
            </a:r>
          </a:p>
          <a:p>
            <a:r>
              <a:rPr lang="en-GB" i="1" dirty="0" err="1"/>
              <a:t>Føringene</a:t>
            </a:r>
            <a:r>
              <a:rPr lang="en-GB" i="1" dirty="0"/>
              <a:t> </a:t>
            </a:r>
            <a:r>
              <a:rPr lang="en-GB" i="1" dirty="0" err="1"/>
              <a:t>fra</a:t>
            </a:r>
            <a:r>
              <a:rPr lang="en-GB" i="1" dirty="0"/>
              <a:t> </a:t>
            </a:r>
            <a:r>
              <a:rPr lang="en-GB" i="1" dirty="0" err="1"/>
              <a:t>utdanningsmyndighetene</a:t>
            </a:r>
            <a:r>
              <a:rPr lang="en-GB" i="1" dirty="0"/>
              <a:t> legger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år</a:t>
            </a:r>
            <a:r>
              <a:rPr lang="en-GB" i="1" dirty="0"/>
              <a:t> </a:t>
            </a:r>
            <a:r>
              <a:rPr lang="en-GB" i="1" dirty="0" err="1"/>
              <a:t>vekt</a:t>
            </a:r>
            <a:r>
              <a:rPr lang="en-GB" i="1" dirty="0"/>
              <a:t> </a:t>
            </a:r>
            <a:r>
              <a:rPr lang="en-GB" i="1" dirty="0" err="1"/>
              <a:t>på</a:t>
            </a:r>
            <a:r>
              <a:rPr lang="en-GB" i="1" dirty="0"/>
              <a:t> </a:t>
            </a:r>
            <a:r>
              <a:rPr lang="en-GB" i="1" dirty="0" err="1"/>
              <a:t>hvordan</a:t>
            </a:r>
            <a:r>
              <a:rPr lang="en-GB" i="1" dirty="0"/>
              <a:t> </a:t>
            </a:r>
            <a:r>
              <a:rPr lang="en-GB" i="1" dirty="0" err="1"/>
              <a:t>erfaringer</a:t>
            </a:r>
            <a:r>
              <a:rPr lang="en-GB" i="1" dirty="0"/>
              <a:t> og </a:t>
            </a:r>
            <a:r>
              <a:rPr lang="en-GB" i="1" dirty="0" err="1"/>
              <a:t>ressurser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DNS </a:t>
            </a:r>
            <a:r>
              <a:rPr lang="en-GB" i="1" dirty="0" err="1"/>
              <a:t>kan</a:t>
            </a:r>
            <a:r>
              <a:rPr lang="en-GB" i="1" dirty="0"/>
              <a:t> ha </a:t>
            </a:r>
            <a:r>
              <a:rPr lang="en-GB" i="1" dirty="0" err="1"/>
              <a:t>overføringsverdi</a:t>
            </a:r>
            <a:r>
              <a:rPr lang="en-GB" i="1" dirty="0"/>
              <a:t> </a:t>
            </a:r>
            <a:r>
              <a:rPr lang="en-GB" i="1" dirty="0" err="1"/>
              <a:t>til</a:t>
            </a:r>
            <a:r>
              <a:rPr lang="en-GB" i="1" dirty="0"/>
              <a:t> </a:t>
            </a:r>
            <a:r>
              <a:rPr lang="en-GB" i="1" dirty="0" err="1"/>
              <a:t>andre</a:t>
            </a:r>
            <a:r>
              <a:rPr lang="en-GB" i="1" dirty="0"/>
              <a:t> </a:t>
            </a:r>
            <a:r>
              <a:rPr lang="en-GB" i="1" dirty="0" err="1"/>
              <a:t>skoler</a:t>
            </a:r>
            <a:r>
              <a:rPr lang="en-GB" i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651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5900" y="806450"/>
            <a:ext cx="7165975" cy="4032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 element </a:t>
            </a:r>
            <a:r>
              <a:rPr lang="nb-NO" dirty="0" err="1"/>
              <a:t>me</a:t>
            </a:r>
            <a:r>
              <a:rPr lang="nb-NO" dirty="0"/>
              <a:t> framhever i prosjektet er blant anna kva som ligg i begrepet BU, å….</a:t>
            </a:r>
          </a:p>
          <a:p>
            <a:pPr marL="228600" indent="-228600">
              <a:buAutoNum type="arabicPeriod"/>
            </a:pPr>
            <a:r>
              <a:rPr lang="nb-NO" dirty="0"/>
              <a:t>Kva som ligg i begrepet bærekraftig utvikling og utdanning for bærekraftig utvikling</a:t>
            </a:r>
          </a:p>
          <a:p>
            <a:pPr marL="228600" indent="-228600">
              <a:buAutoNum type="arabicPeriod"/>
            </a:pPr>
            <a:r>
              <a:rPr lang="nb-NO" dirty="0"/>
              <a:t>Korleis handtere </a:t>
            </a:r>
            <a:r>
              <a:rPr lang="nb-NO" dirty="0" err="1"/>
              <a:t>kompekse</a:t>
            </a:r>
            <a:r>
              <a:rPr lang="nb-NO" dirty="0"/>
              <a:t> og verdilada </a:t>
            </a:r>
            <a:r>
              <a:rPr lang="nb-NO" dirty="0" err="1"/>
              <a:t>problemstillingar</a:t>
            </a:r>
            <a:r>
              <a:rPr lang="nb-NO" dirty="0"/>
              <a:t> i undervisninga. Fordi </a:t>
            </a:r>
            <a:r>
              <a:rPr lang="nb-NO" dirty="0" err="1"/>
              <a:t>bærekraftutfordringar</a:t>
            </a:r>
            <a:r>
              <a:rPr lang="nb-NO" dirty="0"/>
              <a:t> </a:t>
            </a:r>
            <a:r>
              <a:rPr lang="nb-NO" dirty="0" err="1"/>
              <a:t>ikkje</a:t>
            </a:r>
            <a:r>
              <a:rPr lang="nb-NO" dirty="0"/>
              <a:t> har tydelige klare svar, det avhenger av kva perspektiv </a:t>
            </a:r>
            <a:r>
              <a:rPr lang="nb-NO" dirty="0" err="1"/>
              <a:t>ein</a:t>
            </a:r>
            <a:r>
              <a:rPr lang="nb-NO" dirty="0"/>
              <a:t> ser problemet ut </a:t>
            </a:r>
            <a:r>
              <a:rPr lang="nb-NO" dirty="0" err="1"/>
              <a:t>frå</a:t>
            </a:r>
            <a:r>
              <a:rPr lang="nb-NO" dirty="0"/>
              <a:t>, og det er vanskelig å vite kva som er den ‘beste’ løysinga.</a:t>
            </a:r>
          </a:p>
          <a:p>
            <a:pPr marL="228600" indent="-228600">
              <a:buAutoNum type="arabicPeriod"/>
            </a:pPr>
            <a:r>
              <a:rPr lang="nb-NO" dirty="0"/>
              <a:t>Gjennomføring av </a:t>
            </a:r>
            <a:r>
              <a:rPr lang="nb-NO" dirty="0" err="1"/>
              <a:t>tverrfagleg</a:t>
            </a:r>
            <a:r>
              <a:rPr lang="nb-NO" dirty="0"/>
              <a:t>, argumentasjon og kritisk tenking.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8E986-BCD4-479E-9D42-D15CA1614BE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8857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Då</a:t>
            </a:r>
            <a:r>
              <a:rPr lang="en-GB" dirty="0"/>
              <a:t> </a:t>
            </a:r>
            <a:r>
              <a:rPr lang="en-GB" dirty="0" err="1"/>
              <a:t>bruker</a:t>
            </a:r>
            <a:r>
              <a:rPr lang="en-GB" dirty="0"/>
              <a:t> me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modellen</a:t>
            </a:r>
            <a:r>
              <a:rPr lang="en-GB" dirty="0"/>
              <a:t>,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aller</a:t>
            </a:r>
            <a:r>
              <a:rPr lang="en-GB" dirty="0"/>
              <a:t> </a:t>
            </a:r>
            <a:r>
              <a:rPr lang="en-GB" dirty="0" err="1"/>
              <a:t>fleste</a:t>
            </a:r>
            <a:r>
              <a:rPr lang="en-GB" dirty="0"/>
              <a:t> </a:t>
            </a:r>
            <a:r>
              <a:rPr lang="en-GB" dirty="0" err="1"/>
              <a:t>sikkert</a:t>
            </a:r>
            <a:r>
              <a:rPr lang="en-GB" dirty="0"/>
              <a:t> er </a:t>
            </a:r>
            <a:r>
              <a:rPr lang="en-GB" dirty="0" err="1"/>
              <a:t>godt</a:t>
            </a:r>
            <a:r>
              <a:rPr lang="en-GB" dirty="0"/>
              <a:t> </a:t>
            </a:r>
            <a:r>
              <a:rPr lang="en-GB" dirty="0" err="1"/>
              <a:t>kjent</a:t>
            </a:r>
            <a:r>
              <a:rPr lang="en-GB" dirty="0"/>
              <a:t> med.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Kva ligg i omgrepet </a:t>
            </a:r>
            <a:r>
              <a:rPr lang="nb-NO" sz="2000" dirty="0" err="1">
                <a:solidFill>
                  <a:schemeClr val="tx1"/>
                </a:solidFill>
              </a:rPr>
              <a:t>berekraftig</a:t>
            </a:r>
            <a:r>
              <a:rPr lang="nb-NO" sz="2000" dirty="0">
                <a:solidFill>
                  <a:schemeClr val="tx1"/>
                </a:solidFill>
              </a:rPr>
              <a:t> utvikling: Det handler om å kunne forstå kompleksiteten i ei bærekraftproblemstilling, må </a:t>
            </a:r>
            <a:r>
              <a:rPr lang="nb-NO" sz="2000" dirty="0" err="1">
                <a:solidFill>
                  <a:schemeClr val="tx1"/>
                </a:solidFill>
              </a:rPr>
              <a:t>ein</a:t>
            </a:r>
            <a:r>
              <a:rPr lang="nb-NO" sz="2000" dirty="0">
                <a:solidFill>
                  <a:schemeClr val="tx1"/>
                </a:solidFill>
              </a:rPr>
              <a:t> ta hensyn til både sosiale forhold, miljø og økonomi.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Komplekse og verdilada </a:t>
            </a:r>
            <a:r>
              <a:rPr lang="nb-NO" sz="2000" dirty="0" err="1">
                <a:solidFill>
                  <a:schemeClr val="tx1"/>
                </a:solidFill>
              </a:rPr>
              <a:t>problemstillingar</a:t>
            </a:r>
            <a:r>
              <a:rPr lang="nb-NO" sz="2000" dirty="0">
                <a:solidFill>
                  <a:schemeClr val="tx1"/>
                </a:solidFill>
              </a:rPr>
              <a:t>: Og ofte er det slik at </a:t>
            </a:r>
            <a:r>
              <a:rPr lang="nb-NO" sz="2000" dirty="0" err="1">
                <a:solidFill>
                  <a:schemeClr val="tx1"/>
                </a:solidFill>
              </a:rPr>
              <a:t>dei</a:t>
            </a:r>
            <a:r>
              <a:rPr lang="nb-NO" sz="2000" dirty="0">
                <a:solidFill>
                  <a:schemeClr val="tx1"/>
                </a:solidFill>
              </a:rPr>
              <a:t> ulike perspektiva står i kontrast til </a:t>
            </a:r>
            <a:r>
              <a:rPr lang="nb-NO" sz="2000" dirty="0" err="1">
                <a:solidFill>
                  <a:schemeClr val="tx1"/>
                </a:solidFill>
              </a:rPr>
              <a:t>kvarandre</a:t>
            </a:r>
            <a:r>
              <a:rPr lang="nb-NO" sz="2000" dirty="0">
                <a:solidFill>
                  <a:schemeClr val="tx1"/>
                </a:solidFill>
              </a:rPr>
              <a:t>, og at </a:t>
            </a:r>
            <a:r>
              <a:rPr lang="nb-NO" sz="2000" dirty="0" err="1">
                <a:solidFill>
                  <a:schemeClr val="tx1"/>
                </a:solidFill>
              </a:rPr>
              <a:t>ein</a:t>
            </a:r>
            <a:r>
              <a:rPr lang="nb-NO" sz="2000" dirty="0">
                <a:solidFill>
                  <a:schemeClr val="tx1"/>
                </a:solidFill>
              </a:rPr>
              <a:t> </a:t>
            </a:r>
            <a:r>
              <a:rPr lang="nb-NO" sz="2000" dirty="0" err="1">
                <a:solidFill>
                  <a:schemeClr val="tx1"/>
                </a:solidFill>
              </a:rPr>
              <a:t>difor</a:t>
            </a:r>
            <a:r>
              <a:rPr lang="nb-NO" sz="2000" dirty="0">
                <a:solidFill>
                  <a:schemeClr val="tx1"/>
                </a:solidFill>
              </a:rPr>
              <a:t> må veie ulike hensyn mot </a:t>
            </a:r>
            <a:r>
              <a:rPr lang="nb-NO" sz="2000" dirty="0" err="1">
                <a:solidFill>
                  <a:schemeClr val="tx1"/>
                </a:solidFill>
              </a:rPr>
              <a:t>kvarandre</a:t>
            </a:r>
            <a:r>
              <a:rPr lang="nb-NO" sz="2000" dirty="0">
                <a:solidFill>
                  <a:schemeClr val="tx1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sz="2000" dirty="0" err="1">
                <a:solidFill>
                  <a:schemeClr val="tx1"/>
                </a:solidFill>
              </a:rPr>
              <a:t>Tverrfagleg</a:t>
            </a:r>
            <a:r>
              <a:rPr lang="nb-NO" sz="2000" dirty="0">
                <a:solidFill>
                  <a:schemeClr val="tx1"/>
                </a:solidFill>
              </a:rPr>
              <a:t>: Det er nettopp derfor tverrfaglig undervisning er viktig, ulike fag kan sette lys på ulike perspektiv.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766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000" dirty="0" err="1">
                <a:solidFill>
                  <a:schemeClr val="tx1"/>
                </a:solidFill>
              </a:rPr>
              <a:t>Videre</a:t>
            </a:r>
            <a:r>
              <a:rPr lang="en-US" sz="2000" dirty="0">
                <a:solidFill>
                  <a:schemeClr val="tx1"/>
                </a:solidFill>
              </a:rPr>
              <a:t> er vi </a:t>
            </a:r>
            <a:r>
              <a:rPr lang="en-US" sz="2000" dirty="0" err="1">
                <a:solidFill>
                  <a:schemeClr val="tx1"/>
                </a:solidFill>
              </a:rPr>
              <a:t>opptatt</a:t>
            </a:r>
            <a:r>
              <a:rPr lang="en-US" sz="2000" dirty="0">
                <a:solidFill>
                  <a:schemeClr val="tx1"/>
                </a:solidFill>
              </a:rPr>
              <a:t> av at </a:t>
            </a:r>
            <a:r>
              <a:rPr lang="en-US" sz="2000" dirty="0" err="1">
                <a:solidFill>
                  <a:schemeClr val="tx1"/>
                </a:solidFill>
              </a:rPr>
              <a:t>undervisningen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skal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elevene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både</a:t>
            </a:r>
            <a:r>
              <a:rPr lang="en-US" sz="2000" dirty="0">
                <a:solidFill>
                  <a:schemeClr val="tx1"/>
                </a:solidFill>
              </a:rPr>
              <a:t> KFH. Dette </a:t>
            </a:r>
            <a:r>
              <a:rPr lang="en-US" sz="2000" dirty="0" err="1">
                <a:solidFill>
                  <a:schemeClr val="tx1"/>
                </a:solidFill>
              </a:rPr>
              <a:t>fører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til</a:t>
            </a:r>
            <a:r>
              <a:rPr lang="en-US" sz="2000" dirty="0">
                <a:solidFill>
                  <a:schemeClr val="tx1"/>
                </a:solidFill>
              </a:rPr>
              <a:t> eleven sin </a:t>
            </a:r>
            <a:r>
              <a:rPr lang="en-US" sz="2000" dirty="0" err="1">
                <a:solidFill>
                  <a:schemeClr val="tx1"/>
                </a:solidFill>
              </a:rPr>
              <a:t>handlingskompetanse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Elevene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øver</a:t>
            </a:r>
            <a:r>
              <a:rPr lang="en-US" sz="2000" dirty="0">
                <a:solidFill>
                  <a:schemeClr val="tx1"/>
                </a:solidFill>
              </a:rPr>
              <a:t> seg </a:t>
            </a:r>
            <a:r>
              <a:rPr lang="en-US" sz="2000" dirty="0" err="1">
                <a:solidFill>
                  <a:schemeClr val="tx1"/>
                </a:solidFill>
              </a:rPr>
              <a:t>på</a:t>
            </a:r>
            <a:r>
              <a:rPr lang="en-US" sz="2000" dirty="0">
                <a:solidFill>
                  <a:schemeClr val="tx1"/>
                </a:solidFill>
              </a:rPr>
              <a:t> å </a:t>
            </a:r>
            <a:r>
              <a:rPr lang="en-US" sz="2000" dirty="0" err="1">
                <a:solidFill>
                  <a:schemeClr val="tx1"/>
                </a:solidFill>
              </a:rPr>
              <a:t>tenke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kritisk</a:t>
            </a:r>
            <a:r>
              <a:rPr lang="en-US" sz="2000" dirty="0">
                <a:solidFill>
                  <a:schemeClr val="tx1"/>
                </a:solidFill>
              </a:rPr>
              <a:t> og </a:t>
            </a:r>
            <a:r>
              <a:rPr lang="en-US" sz="2000" dirty="0" err="1">
                <a:solidFill>
                  <a:schemeClr val="tx1"/>
                </a:solidFill>
              </a:rPr>
              <a:t>argumentere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sz="2000" dirty="0" err="1">
                <a:solidFill>
                  <a:schemeClr val="tx1"/>
                </a:solidFill>
                <a:sym typeface="Wingdings" panose="05000000000000000000" pitchFamily="2" charset="2"/>
              </a:rPr>
              <a:t>handlingskompetanse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en-GB" sz="2000" dirty="0"/>
              <a:t>HER ER KVIFOR.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</a:rPr>
              <a:t>Utforskande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undervisning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argumentasjon</a:t>
            </a:r>
            <a:r>
              <a:rPr lang="en-US" sz="2000" dirty="0">
                <a:solidFill>
                  <a:schemeClr val="tx1"/>
                </a:solidFill>
              </a:rPr>
              <a:t> og </a:t>
            </a:r>
            <a:r>
              <a:rPr lang="en-US" sz="2000" dirty="0" err="1">
                <a:solidFill>
                  <a:schemeClr val="tx1"/>
                </a:solidFill>
              </a:rPr>
              <a:t>kritisk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tenking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Fremme </a:t>
            </a:r>
            <a:r>
              <a:rPr lang="nb-NO" sz="2000" dirty="0" err="1">
                <a:solidFill>
                  <a:schemeClr val="tx1"/>
                </a:solidFill>
              </a:rPr>
              <a:t>elevane</a:t>
            </a:r>
            <a:r>
              <a:rPr lang="nb-NO" sz="2000" dirty="0">
                <a:solidFill>
                  <a:schemeClr val="tx1"/>
                </a:solidFill>
              </a:rPr>
              <a:t> si handlingskompetanse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</a:rPr>
              <a:t>Vurdering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GB" dirty="0"/>
          </a:p>
          <a:p>
            <a:r>
              <a:rPr lang="nb-NO" i="1" dirty="0"/>
              <a:t>Kunnskap om hvilke handlingsmuligheter som finnes, vilje til å handle og tro på at det spiller en rolle. Handlingskompetanse: evne til å handle for en bærekraftig utvikling, nå og i framtiden, og å ta ansvar for egne handlinger. 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666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 err="1"/>
              <a:t>Kristisk</a:t>
            </a:r>
            <a:r>
              <a:rPr lang="en-GB" dirty="0"/>
              <a:t> </a:t>
            </a:r>
            <a:r>
              <a:rPr lang="en-GB" dirty="0" err="1"/>
              <a:t>tenking</a:t>
            </a:r>
            <a:r>
              <a:rPr lang="en-GB" dirty="0"/>
              <a:t>: </a:t>
            </a:r>
            <a:r>
              <a:rPr lang="en-GB" dirty="0" err="1"/>
              <a:t>holdningar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elevane</a:t>
            </a:r>
            <a:r>
              <a:rPr lang="en-GB" dirty="0"/>
              <a:t> – </a:t>
            </a:r>
            <a:r>
              <a:rPr lang="en-GB" dirty="0" err="1"/>
              <a:t>eit</a:t>
            </a:r>
            <a:r>
              <a:rPr lang="en-GB" dirty="0"/>
              <a:t> sunt </a:t>
            </a:r>
            <a:r>
              <a:rPr lang="en-GB" dirty="0" err="1"/>
              <a:t>debattklima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EDB71-EC65-4DF6-961A-CAC3D23F51A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172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1424" y="1628801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5520" y="335699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99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1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882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4107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377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55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859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2282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58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088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14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0C62B-DB96-4856-B7D2-BE481C41A464}" type="datetimeFigureOut">
              <a:rPr lang="nb-NO" smtClean="0"/>
              <a:t>17.03.2021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9510E-8E08-4168-BF6A-264E8E3C0596}" type="slidenum">
              <a:rPr lang="nb-NO" smtClean="0"/>
              <a:t>‹#›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331" y="6217161"/>
            <a:ext cx="2784308" cy="537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64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617/adno.645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sekken.no/seksjon.html?tid=118827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61120" y="1052736"/>
            <a:ext cx="10363200" cy="1470025"/>
          </a:xfrm>
        </p:spPr>
        <p:txBody>
          <a:bodyPr>
            <a:normAutofit/>
          </a:bodyPr>
          <a:lstStyle/>
          <a:p>
            <a:r>
              <a:rPr lang="nb-NO" b="1" dirty="0"/>
              <a:t>Den naturlege skulesekken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47224" y="4293096"/>
            <a:ext cx="8534400" cy="1752600"/>
          </a:xfrm>
        </p:spPr>
        <p:txBody>
          <a:bodyPr/>
          <a:lstStyle/>
          <a:p>
            <a:r>
              <a:rPr lang="nb-NO" b="1" dirty="0"/>
              <a:t>‘Bærekraft på timeplanen’</a:t>
            </a:r>
            <a:endParaRPr lang="nb-NO" dirty="0">
              <a:solidFill>
                <a:schemeClr val="tx1"/>
              </a:solidFill>
            </a:endParaRPr>
          </a:p>
          <a:p>
            <a:r>
              <a:rPr lang="nb-NO" sz="2800" dirty="0">
                <a:solidFill>
                  <a:schemeClr val="tx1"/>
                </a:solidFill>
              </a:rPr>
              <a:t>Klimahuset, 17. mars 2021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201"/>
          <a:stretch/>
        </p:blipFill>
        <p:spPr bwMode="auto">
          <a:xfrm>
            <a:off x="-95401" y="2420887"/>
            <a:ext cx="12419651" cy="164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8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Om Den naturlege skulesekken (DNS)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880869" cy="4525963"/>
          </a:xfrm>
        </p:spPr>
        <p:txBody>
          <a:bodyPr>
            <a:normAutofit/>
          </a:bodyPr>
          <a:lstStyle/>
          <a:p>
            <a:r>
              <a:rPr lang="nn-NO" sz="2800" dirty="0"/>
              <a:t>Målet med DNS er å støtte lærarar i grunnskular og vidaregåande skular i arbeidet med å utvikle undervising for berekraftig utvikling</a:t>
            </a:r>
            <a:endParaRPr lang="nb-NO" sz="2800" dirty="0"/>
          </a:p>
        </p:txBody>
      </p:sp>
      <p:pic>
        <p:nvPicPr>
          <p:cNvPr id="4" name="Picture 2" descr="https://www.natursekken.no/aim/naturfag/files/a/6/5/e97b1a6104dbfe789e4fb6307020756694be506ba9/a65e97b1a6104dbfe789e4fb6307020756694be506ba9.jpg/Scale?geometry=%3E700x450">
            <a:extLst>
              <a:ext uri="{FF2B5EF4-FFF2-40B4-BE49-F238E27FC236}">
                <a16:creationId xmlns:a16="http://schemas.microsoft.com/office/drawing/2014/main" id="{8B5BDA65-7F4B-4D92-BDFA-34ED0C5C6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7" y="4071910"/>
            <a:ext cx="2764266" cy="20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6F6FA2-B0A7-4004-A3EC-724FF1F57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23" y="4071910"/>
            <a:ext cx="2774446" cy="207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C4BF9A-B736-46DB-8FD4-BC521CED2F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779" y="4063480"/>
            <a:ext cx="2755825" cy="2081630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6AC1E4B-488C-4A9A-8D32-C42B66500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4779" y="1600201"/>
            <a:ext cx="2769576" cy="2092016"/>
          </a:xfrm>
          <a:prstGeom prst="rect">
            <a:avLst/>
          </a:prstGeom>
          <a:ln w="793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048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E609E-16F4-463E-8B53-826C46A86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DNS er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nasjonal</a:t>
            </a:r>
            <a:r>
              <a:rPr lang="en-GB" dirty="0"/>
              <a:t> </a:t>
            </a:r>
            <a:r>
              <a:rPr lang="en-GB" dirty="0" err="1"/>
              <a:t>satsing</a:t>
            </a:r>
            <a:endParaRPr lang="en-GB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DF9ADB19-9856-4384-9C35-0094482483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1997836"/>
            <a:ext cx="4148631" cy="1355220"/>
          </a:xfrm>
        </p:spPr>
      </p:pic>
      <p:pic>
        <p:nvPicPr>
          <p:cNvPr id="4" name="Bilde 5">
            <a:extLst>
              <a:ext uri="{FF2B5EF4-FFF2-40B4-BE49-F238E27FC236}">
                <a16:creationId xmlns:a16="http://schemas.microsoft.com/office/drawing/2014/main" id="{66B9F7B7-8AB0-47F5-8556-1C7C1454A33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38359" y="2497544"/>
            <a:ext cx="1933575" cy="476250"/>
          </a:xfrm>
          <a:prstGeom prst="rect">
            <a:avLst/>
          </a:prstGeom>
        </p:spPr>
      </p:pic>
      <p:pic>
        <p:nvPicPr>
          <p:cNvPr id="5" name="Bilde 6" descr="C:\Users\ocn\Desktop\Utdanningsdirektoratet-Logo-RGB-Pos.png">
            <a:extLst>
              <a:ext uri="{FF2B5EF4-FFF2-40B4-BE49-F238E27FC236}">
                <a16:creationId xmlns:a16="http://schemas.microsoft.com/office/drawing/2014/main" id="{23A191C7-BF5F-4A69-A2C5-6FE6FAD800F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42" y="3983046"/>
            <a:ext cx="1590675" cy="457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 12">
            <a:extLst>
              <a:ext uri="{FF2B5EF4-FFF2-40B4-BE49-F238E27FC236}">
                <a16:creationId xmlns:a16="http://schemas.microsoft.com/office/drawing/2014/main" id="{5B3B9B39-80A4-4E46-A0AE-B59908FAEC7E}"/>
              </a:ext>
            </a:extLst>
          </p:cNvPr>
          <p:cNvGrpSpPr>
            <a:grpSpLocks/>
          </p:cNvGrpSpPr>
          <p:nvPr/>
        </p:nvGrpSpPr>
        <p:grpSpPr bwMode="auto">
          <a:xfrm>
            <a:off x="615778" y="3229194"/>
            <a:ext cx="4054005" cy="723643"/>
            <a:chOff x="611560" y="1219401"/>
            <a:chExt cx="4104456" cy="895350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0075D2EE-9ED3-4CB1-A59D-1964F69FC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219401"/>
              <a:ext cx="885825" cy="895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3E18042C-1D5A-4ACC-9EE5-A1827A02A1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3716" y="1429916"/>
              <a:ext cx="3162300" cy="342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uppe 14">
            <a:extLst>
              <a:ext uri="{FF2B5EF4-FFF2-40B4-BE49-F238E27FC236}">
                <a16:creationId xmlns:a16="http://schemas.microsoft.com/office/drawing/2014/main" id="{B588D1A8-F87E-4EE9-87F8-ED7139EEF879}"/>
              </a:ext>
            </a:extLst>
          </p:cNvPr>
          <p:cNvGrpSpPr/>
          <p:nvPr/>
        </p:nvGrpSpPr>
        <p:grpSpPr>
          <a:xfrm>
            <a:off x="615778" y="1772816"/>
            <a:ext cx="3850826" cy="724728"/>
            <a:chOff x="8081106" y="231067"/>
            <a:chExt cx="3850826" cy="724728"/>
          </a:xfrm>
        </p:grpSpPr>
        <p:grpSp>
          <p:nvGrpSpPr>
            <p:cNvPr id="10" name="Group 13">
              <a:extLst>
                <a:ext uri="{FF2B5EF4-FFF2-40B4-BE49-F238E27FC236}">
                  <a16:creationId xmlns:a16="http://schemas.microsoft.com/office/drawing/2014/main" id="{CA2CE169-4E4C-4498-A3B4-572D98528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81106" y="231067"/>
              <a:ext cx="3672060" cy="724728"/>
              <a:chOff x="4593265" y="1635206"/>
              <a:chExt cx="3996747" cy="950836"/>
            </a:xfrm>
          </p:grpSpPr>
          <p:pic>
            <p:nvPicPr>
              <p:cNvPr id="12" name="Picture 8">
                <a:extLst>
                  <a:ext uri="{FF2B5EF4-FFF2-40B4-BE49-F238E27FC236}">
                    <a16:creationId xmlns:a16="http://schemas.microsoft.com/office/drawing/2014/main" id="{0A8B3AF5-C8F7-42A8-A823-D6C3F5ADF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0112" y="1935244"/>
                <a:ext cx="3009900" cy="27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9">
                <a:extLst>
                  <a:ext uri="{FF2B5EF4-FFF2-40B4-BE49-F238E27FC236}">
                    <a16:creationId xmlns:a16="http://schemas.microsoft.com/office/drawing/2014/main" id="{14413666-3825-4942-89E0-0687D77BC7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3265" y="1635206"/>
                <a:ext cx="940500" cy="9508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C6F369C1-9320-44D3-B1C6-417BD24A5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5202" y="375083"/>
              <a:ext cx="2986730" cy="36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Bilde 2">
            <a:extLst>
              <a:ext uri="{FF2B5EF4-FFF2-40B4-BE49-F238E27FC236}">
                <a16:creationId xmlns:a16="http://schemas.microsoft.com/office/drawing/2014/main" id="{11B055F5-758F-463A-AC2F-405CE2CEB5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4032" y="4568393"/>
            <a:ext cx="1843011" cy="784648"/>
          </a:xfrm>
          <a:prstGeom prst="rect">
            <a:avLst/>
          </a:prstGeom>
        </p:spPr>
      </p:pic>
      <p:pic>
        <p:nvPicPr>
          <p:cNvPr id="15" name="Bilde 4">
            <a:extLst>
              <a:ext uri="{FF2B5EF4-FFF2-40B4-BE49-F238E27FC236}">
                <a16:creationId xmlns:a16="http://schemas.microsoft.com/office/drawing/2014/main" id="{0295233B-5E75-480A-BAD0-A275EF588FA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6030" y="5337087"/>
            <a:ext cx="3215866" cy="667444"/>
          </a:xfrm>
          <a:prstGeom prst="rect">
            <a:avLst/>
          </a:prstGeom>
        </p:spPr>
      </p:pic>
      <p:pic>
        <p:nvPicPr>
          <p:cNvPr id="16" name="Bilde 5">
            <a:extLst>
              <a:ext uri="{FF2B5EF4-FFF2-40B4-BE49-F238E27FC236}">
                <a16:creationId xmlns:a16="http://schemas.microsoft.com/office/drawing/2014/main" id="{E2D699FF-50E5-42A0-AECD-6B532DA87B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63894" y="5341232"/>
            <a:ext cx="1875535" cy="663299"/>
          </a:xfrm>
          <a:prstGeom prst="rect">
            <a:avLst/>
          </a:prstGeom>
        </p:spPr>
      </p:pic>
      <p:pic>
        <p:nvPicPr>
          <p:cNvPr id="17" name="Bilde 6">
            <a:extLst>
              <a:ext uri="{FF2B5EF4-FFF2-40B4-BE49-F238E27FC236}">
                <a16:creationId xmlns:a16="http://schemas.microsoft.com/office/drawing/2014/main" id="{CFAA0919-C8AF-43B6-A4FA-20D28C5E6F7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580"/>
          <a:stretch/>
        </p:blipFill>
        <p:spPr>
          <a:xfrm>
            <a:off x="9955235" y="4648452"/>
            <a:ext cx="1766192" cy="688635"/>
          </a:xfrm>
          <a:prstGeom prst="rect">
            <a:avLst/>
          </a:prstGeom>
        </p:spPr>
      </p:pic>
      <p:pic>
        <p:nvPicPr>
          <p:cNvPr id="18" name="Bilde 7">
            <a:extLst>
              <a:ext uri="{FF2B5EF4-FFF2-40B4-BE49-F238E27FC236}">
                <a16:creationId xmlns:a16="http://schemas.microsoft.com/office/drawing/2014/main" id="{6CA2ACDF-AD0E-4A5E-AA4A-E92ED796B1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27043" y="4678156"/>
            <a:ext cx="1800200" cy="584680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1BCE64F3-3980-4EDB-A680-281B63A746B5}"/>
              </a:ext>
            </a:extLst>
          </p:cNvPr>
          <p:cNvSpPr/>
          <p:nvPr/>
        </p:nvSpPr>
        <p:spPr>
          <a:xfrm>
            <a:off x="4849254" y="2497544"/>
            <a:ext cx="1728192" cy="476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Oppdrag</a:t>
            </a:r>
            <a:endParaRPr lang="en-GB" dirty="0"/>
          </a:p>
        </p:txBody>
      </p: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BD580F21-7143-46D0-A0FA-201E4E903F24}"/>
              </a:ext>
            </a:extLst>
          </p:cNvPr>
          <p:cNvSpPr/>
          <p:nvPr/>
        </p:nvSpPr>
        <p:spPr>
          <a:xfrm rot="3034688">
            <a:off x="9232483" y="3623338"/>
            <a:ext cx="1590915" cy="45119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Samarbeid</a:t>
            </a:r>
          </a:p>
        </p:txBody>
      </p:sp>
    </p:spTree>
    <p:extLst>
      <p:ext uri="{BB962C8B-B14F-4D97-AF65-F5344CB8AC3E}">
        <p14:creationId xmlns:p14="http://schemas.microsoft.com/office/powerpoint/2010/main" val="6276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07F1DDC-6E99-4A5D-8CEE-FB014FCCA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 err="1"/>
              <a:t>Omfanget</a:t>
            </a:r>
            <a:endParaRPr lang="en-US" dirty="0"/>
          </a:p>
        </p:txBody>
      </p:sp>
      <p:pic>
        <p:nvPicPr>
          <p:cNvPr id="5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48FAFB61-4F29-4D64-AC23-BB590C76F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1279301"/>
            <a:ext cx="3496306" cy="4525963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8BEEB9-3D79-4EB1-B542-3D327C5BB332}"/>
              </a:ext>
            </a:extLst>
          </p:cNvPr>
          <p:cNvSpPr/>
          <p:nvPr/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defRPr/>
            </a:pPr>
            <a:r>
              <a:rPr lang="nb-NO" sz="2800" b="1" dirty="0"/>
              <a:t>2020/21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134 </a:t>
            </a:r>
            <a:r>
              <a:rPr lang="nb-NO" sz="2800" dirty="0" err="1"/>
              <a:t>skular</a:t>
            </a:r>
            <a:endParaRPr lang="nb-NO" sz="2800" dirty="0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12 eksterne </a:t>
            </a:r>
            <a:r>
              <a:rPr lang="nb-NO" sz="2800" dirty="0" err="1"/>
              <a:t>aktørar</a:t>
            </a:r>
            <a:r>
              <a:rPr lang="nb-NO" sz="2800" dirty="0"/>
              <a:t> + 12 </a:t>
            </a:r>
            <a:r>
              <a:rPr lang="nb-NO" sz="2800" dirty="0" err="1"/>
              <a:t>samarbeidsskular</a:t>
            </a:r>
            <a:endParaRPr lang="nb-NO" sz="2800" dirty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defRPr/>
            </a:pPr>
            <a:endParaRPr lang="nb-NO" sz="2800" dirty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defRPr/>
            </a:pPr>
            <a:r>
              <a:rPr lang="nb-NO" sz="2800" b="1" dirty="0"/>
              <a:t>2009–2021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dirty="0"/>
              <a:t>743 </a:t>
            </a:r>
            <a:r>
              <a:rPr lang="nb-NO" sz="2800" dirty="0" err="1"/>
              <a:t>skular</a:t>
            </a:r>
            <a:endParaRPr lang="nb-NO" sz="2800" dirty="0"/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defRPr/>
            </a:pPr>
            <a:endParaRPr lang="nb-NO" sz="2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defRPr/>
            </a:pPr>
            <a:endParaRPr lang="nb-NO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8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sz="5300" dirty="0"/>
              <a:t>Designprinsipp i DNS</a:t>
            </a:r>
            <a:br>
              <a:rPr lang="nb-NO" sz="5300" dirty="0"/>
            </a:br>
            <a:endParaRPr lang="nb-NO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F04C77-9A71-40B8-B135-996C72680A81}"/>
              </a:ext>
            </a:extLst>
          </p:cNvPr>
          <p:cNvSpPr/>
          <p:nvPr/>
        </p:nvSpPr>
        <p:spPr>
          <a:xfrm>
            <a:off x="1474316" y="2344569"/>
            <a:ext cx="2557848" cy="17804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 err="1"/>
              <a:t>Lærarfokusert</a:t>
            </a:r>
            <a:r>
              <a:rPr lang="nb-NO" sz="2400" dirty="0"/>
              <a:t> støtte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4D344-620A-4319-B831-C1BD72CBD0CD}"/>
              </a:ext>
            </a:extLst>
          </p:cNvPr>
          <p:cNvSpPr/>
          <p:nvPr/>
        </p:nvSpPr>
        <p:spPr>
          <a:xfrm>
            <a:off x="4817075" y="2344568"/>
            <a:ext cx="2557848" cy="178041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Undervisnings- og </a:t>
            </a:r>
            <a:r>
              <a:rPr lang="nb-NO" sz="2400" dirty="0" err="1"/>
              <a:t>læringsprosessar</a:t>
            </a:r>
            <a:endParaRPr lang="en-US" sz="40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AE22E-7DD7-4645-AEAE-75421BEE2C9D}"/>
              </a:ext>
            </a:extLst>
          </p:cNvPr>
          <p:cNvSpPr/>
          <p:nvPr/>
        </p:nvSpPr>
        <p:spPr>
          <a:xfrm>
            <a:off x="8179802" y="2344568"/>
            <a:ext cx="2537882" cy="17804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Nærmiljø, lokalsamfunn og samarbeid med eksterne aktører</a:t>
            </a:r>
            <a:endParaRPr lang="en-US" sz="40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35964" y="5085184"/>
            <a:ext cx="9720071" cy="4023360"/>
          </a:xfrm>
        </p:spPr>
        <p:txBody>
          <a:bodyPr/>
          <a:lstStyle/>
          <a:p>
            <a:r>
              <a:rPr lang="nb-NO" sz="1800" dirty="0">
                <a:solidFill>
                  <a:schemeClr val="tx1"/>
                </a:solidFill>
              </a:rPr>
              <a:t>Scheie E. &amp; Stromholt S. (2019). </a:t>
            </a:r>
            <a:r>
              <a:rPr lang="en-GB" sz="1800" dirty="0">
                <a:solidFill>
                  <a:schemeClr val="tx1"/>
                </a:solidFill>
              </a:rPr>
              <a:t>The Sustainable Backpack: Education for sustainable development through a nationwide professional development programme. </a:t>
            </a:r>
            <a:r>
              <a:rPr lang="nb-NO" sz="1800" dirty="0">
                <a:solidFill>
                  <a:schemeClr val="tx1"/>
                </a:solidFill>
              </a:rPr>
              <a:t>Acta Didactica Norge, 13(2), Art.5. </a:t>
            </a:r>
            <a:r>
              <a:rPr lang="nb-NO" sz="1800" u="sng" dirty="0">
                <a:solidFill>
                  <a:schemeClr val="tx1"/>
                </a:solidFill>
                <a:hlinkClick r:id="rId3"/>
              </a:rPr>
              <a:t>https://doi.org/10.5617/adno.6451</a:t>
            </a:r>
            <a:endParaRPr lang="en-US" sz="1800" dirty="0">
              <a:solidFill>
                <a:schemeClr val="tx1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3815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7669"/>
            <a:ext cx="5342384" cy="4559643"/>
          </a:xfrm>
        </p:spPr>
        <p:txBody>
          <a:bodyPr>
            <a:noAutofit/>
          </a:bodyPr>
          <a:lstStyle/>
          <a:p>
            <a:pPr marL="757238" lvl="1" indent="-457200"/>
            <a:r>
              <a:rPr lang="nb-NO" sz="2000" dirty="0">
                <a:solidFill>
                  <a:schemeClr val="tx1"/>
                </a:solidFill>
              </a:rPr>
              <a:t>Kva ligg i omgrepet </a:t>
            </a:r>
            <a:r>
              <a:rPr lang="nb-NO" sz="2000" dirty="0" err="1">
                <a:solidFill>
                  <a:schemeClr val="tx1"/>
                </a:solidFill>
              </a:rPr>
              <a:t>berekraftig</a:t>
            </a:r>
            <a:r>
              <a:rPr lang="nb-NO" sz="2000" dirty="0">
                <a:solidFill>
                  <a:schemeClr val="tx1"/>
                </a:solidFill>
              </a:rPr>
              <a:t> utvikling</a:t>
            </a:r>
          </a:p>
          <a:p>
            <a:pPr marL="757238" lvl="1" indent="-457200"/>
            <a:r>
              <a:rPr lang="nb-NO" sz="2000" dirty="0">
                <a:solidFill>
                  <a:schemeClr val="tx1"/>
                </a:solidFill>
              </a:rPr>
              <a:t>Komplekse og verdilada </a:t>
            </a:r>
            <a:r>
              <a:rPr lang="nb-NO" sz="2000" dirty="0" err="1">
                <a:solidFill>
                  <a:schemeClr val="tx1"/>
                </a:solidFill>
              </a:rPr>
              <a:t>problemstillingar</a:t>
            </a:r>
            <a:endParaRPr lang="nb-NO" sz="2000" dirty="0">
              <a:solidFill>
                <a:schemeClr val="tx1"/>
              </a:solidFill>
            </a:endParaRPr>
          </a:p>
          <a:p>
            <a:pPr marL="757238" lvl="1" indent="-457200"/>
            <a:r>
              <a:rPr lang="nb-NO" sz="2000" dirty="0" err="1">
                <a:solidFill>
                  <a:schemeClr val="tx1"/>
                </a:solidFill>
              </a:rPr>
              <a:t>Tverrfagleg</a:t>
            </a:r>
            <a:r>
              <a:rPr lang="nb-NO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utforskande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undervisning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argumentasjon</a:t>
            </a:r>
            <a:r>
              <a:rPr lang="en-US" sz="2000" dirty="0">
                <a:solidFill>
                  <a:schemeClr val="tx1"/>
                </a:solidFill>
              </a:rPr>
              <a:t> og </a:t>
            </a:r>
            <a:r>
              <a:rPr lang="en-US" sz="2000" dirty="0" err="1">
                <a:solidFill>
                  <a:schemeClr val="tx1"/>
                </a:solidFill>
              </a:rPr>
              <a:t>kritisk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tenking</a:t>
            </a:r>
            <a:endParaRPr lang="en-US" sz="2000" dirty="0"/>
          </a:p>
          <a:p>
            <a:pPr marL="757238" lvl="1" indent="-457200"/>
            <a:r>
              <a:rPr lang="nb-NO" sz="2000" dirty="0">
                <a:solidFill>
                  <a:schemeClr val="tx1"/>
                </a:solidFill>
              </a:rPr>
              <a:t>Fremme </a:t>
            </a:r>
            <a:r>
              <a:rPr lang="nb-NO" sz="2000" dirty="0" err="1">
                <a:solidFill>
                  <a:schemeClr val="tx1"/>
                </a:solidFill>
              </a:rPr>
              <a:t>elevane</a:t>
            </a:r>
            <a:r>
              <a:rPr lang="nb-NO" sz="2000" dirty="0">
                <a:solidFill>
                  <a:schemeClr val="tx1"/>
                </a:solidFill>
              </a:rPr>
              <a:t> si handlingskompetanse</a:t>
            </a:r>
          </a:p>
          <a:p>
            <a:pPr marL="757238" lvl="1" indent="-457200"/>
            <a:r>
              <a:rPr lang="en-US" sz="2000" dirty="0" err="1">
                <a:solidFill>
                  <a:schemeClr val="tx1"/>
                </a:solidFill>
              </a:rPr>
              <a:t>Vurdering</a:t>
            </a:r>
            <a:endParaRPr lang="en-US" sz="2000" dirty="0">
              <a:solidFill>
                <a:schemeClr val="tx1"/>
              </a:solidFill>
            </a:endParaRPr>
          </a:p>
          <a:p>
            <a:pPr marL="300038" lvl="1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300038" lvl="1" indent="0">
              <a:buNone/>
            </a:pPr>
            <a:r>
              <a:rPr lang="en-US" sz="2000" dirty="0" err="1">
                <a:solidFill>
                  <a:schemeClr val="tx1"/>
                </a:solidFill>
              </a:rPr>
              <a:t>Ressurser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nb-NO" sz="2000" dirty="0">
                <a:solidFill>
                  <a:schemeClr val="tx1"/>
                </a:solidFill>
                <a:hlinkClick r:id="rId3"/>
              </a:rPr>
              <a:t>https://www.natursekken.no/seksjon.html?tid=1188272</a:t>
            </a:r>
            <a:r>
              <a:rPr lang="nb-NO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564D344-620A-4319-B831-C1BD72CB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16976" cy="1143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Undervisnings- og </a:t>
            </a:r>
            <a:r>
              <a:rPr lang="nb-NO" sz="2400" dirty="0" err="1"/>
              <a:t>læringsprosessar</a:t>
            </a:r>
            <a:endParaRPr lang="en-US" sz="4000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0012FF-BFC8-4E1D-A0E8-4ACFC3A056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r="9516" b="-1"/>
          <a:stretch/>
        </p:blipFill>
        <p:spPr>
          <a:xfrm>
            <a:off x="6197600" y="1600201"/>
            <a:ext cx="53848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54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110EA74-0699-40CD-B179-7443C0E1FD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70"/>
          <a:stretch/>
        </p:blipFill>
        <p:spPr>
          <a:xfrm>
            <a:off x="2639616" y="85179"/>
            <a:ext cx="6984776" cy="6080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445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7FE0B42-B786-4B41-A833-5DE67DFEB6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2"/>
          <a:stretch/>
        </p:blipFill>
        <p:spPr bwMode="auto">
          <a:xfrm>
            <a:off x="1625877" y="68263"/>
            <a:ext cx="8940245" cy="608012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2280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BEDAC1-551B-4467-BCCC-A53D8E02D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FCAE33D-5A79-4372-B3D3-B75EDF03FA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5" y="237329"/>
            <a:ext cx="4496742" cy="6355820"/>
          </a:xfr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EE9172D-A03A-4248-8E21-7CE6609D23DD}"/>
              </a:ext>
            </a:extLst>
          </p:cNvPr>
          <p:cNvSpPr/>
          <p:nvPr/>
        </p:nvSpPr>
        <p:spPr>
          <a:xfrm>
            <a:off x="5447928" y="258928"/>
            <a:ext cx="6480718" cy="15048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nb-NO" b="1" dirty="0"/>
              <a:t>Kompleks og verdilada problemstilling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nb-NO" dirty="0"/>
              <a:t>Hva skal vi gjøre for å unngå å passere 1,5-gradersmålet?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nb-NO" dirty="0"/>
              <a:t>Politisk, personlig og teknologisk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A0D1606-EF40-4883-9D5A-0868E092C0D6}"/>
              </a:ext>
            </a:extLst>
          </p:cNvPr>
          <p:cNvSpPr/>
          <p:nvPr/>
        </p:nvSpPr>
        <p:spPr>
          <a:xfrm>
            <a:off x="5447927" y="3390994"/>
            <a:ext cx="6480719" cy="1518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GB" b="1" dirty="0" err="1"/>
              <a:t>Kritisk</a:t>
            </a:r>
            <a:r>
              <a:rPr lang="en-GB" b="1" dirty="0"/>
              <a:t> </a:t>
            </a:r>
            <a:r>
              <a:rPr lang="en-GB" b="1" dirty="0" err="1"/>
              <a:t>tenking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err="1"/>
              <a:t>Elevane</a:t>
            </a:r>
            <a:r>
              <a:rPr lang="nb-NO" dirty="0"/>
              <a:t> evaluerer eigne påstander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Gir ei n</a:t>
            </a:r>
            <a:r>
              <a:rPr lang="en-GB" dirty="0" err="1"/>
              <a:t>yansert</a:t>
            </a:r>
            <a:r>
              <a:rPr lang="en-GB" dirty="0"/>
              <a:t> </a:t>
            </a:r>
            <a:r>
              <a:rPr lang="en-GB" dirty="0" err="1"/>
              <a:t>forståing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kompleksiteten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klimasaka</a:t>
            </a:r>
            <a:endParaRPr lang="en-GB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C0A5A4A-56EA-41E9-8080-CC1D0A08B96A}"/>
              </a:ext>
            </a:extLst>
          </p:cNvPr>
          <p:cNvSpPr/>
          <p:nvPr/>
        </p:nvSpPr>
        <p:spPr>
          <a:xfrm>
            <a:off x="5447927" y="2005877"/>
            <a:ext cx="648072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/>
              <a:t>Tverrfaglig</a:t>
            </a:r>
            <a:endParaRPr lang="en-GB" b="1" dirty="0"/>
          </a:p>
          <a:p>
            <a:r>
              <a:rPr lang="en-GB" dirty="0" err="1"/>
              <a:t>Geografi</a:t>
            </a:r>
            <a:r>
              <a:rPr lang="en-GB" dirty="0"/>
              <a:t>, </a:t>
            </a:r>
            <a:r>
              <a:rPr lang="en-GB" dirty="0" err="1"/>
              <a:t>samfunnsfag</a:t>
            </a:r>
            <a:r>
              <a:rPr lang="en-GB" dirty="0"/>
              <a:t> og </a:t>
            </a:r>
            <a:r>
              <a:rPr lang="en-GB" dirty="0" err="1"/>
              <a:t>norsk</a:t>
            </a:r>
            <a:endParaRPr lang="en-GB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2B3F3CB-FEB2-45AC-8F5E-C9A6764DE2B0}"/>
              </a:ext>
            </a:extLst>
          </p:cNvPr>
          <p:cNvSpPr/>
          <p:nvPr/>
        </p:nvSpPr>
        <p:spPr>
          <a:xfrm>
            <a:off x="5447927" y="5151270"/>
            <a:ext cx="6480721" cy="1441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err="1"/>
              <a:t>Eksterne</a:t>
            </a:r>
            <a:r>
              <a:rPr lang="en-GB" b="1" dirty="0"/>
              <a:t> </a:t>
            </a:r>
            <a:r>
              <a:rPr lang="en-GB" b="1" dirty="0" err="1"/>
              <a:t>aktørar</a:t>
            </a:r>
            <a:r>
              <a:rPr lang="en-GB" b="1" dirty="0"/>
              <a:t> og </a:t>
            </a:r>
            <a:r>
              <a:rPr lang="en-GB" b="1" dirty="0" err="1"/>
              <a:t>kopling</a:t>
            </a:r>
            <a:r>
              <a:rPr lang="en-GB" b="1" dirty="0"/>
              <a:t> </a:t>
            </a:r>
            <a:r>
              <a:rPr lang="en-GB" b="1" dirty="0" err="1"/>
              <a:t>til</a:t>
            </a:r>
            <a:r>
              <a:rPr lang="en-GB" b="1" dirty="0"/>
              <a:t> </a:t>
            </a:r>
            <a:r>
              <a:rPr lang="en-GB" b="1" dirty="0" err="1"/>
              <a:t>lokalsamfunnet</a:t>
            </a:r>
            <a:endParaRPr lang="en-GB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Handlingskompetanse</a:t>
            </a:r>
            <a:r>
              <a:rPr lang="en-GB" dirty="0"/>
              <a:t> for </a:t>
            </a:r>
            <a:r>
              <a:rPr lang="en-GB" dirty="0" err="1"/>
              <a:t>elevane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62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6EBA68-B180-4995-8F22-6EDEBB1AC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62" y="68263"/>
            <a:ext cx="7947875" cy="6080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6485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C02A799CF93141B64CCE91B2D1B1C8" ma:contentTypeVersion="8" ma:contentTypeDescription="Create a new document." ma:contentTypeScope="" ma:versionID="4d3c355d382f8cc1e949f93079b59b94">
  <xsd:schema xmlns:xsd="http://www.w3.org/2001/XMLSchema" xmlns:xs="http://www.w3.org/2001/XMLSchema" xmlns:p="http://schemas.microsoft.com/office/2006/metadata/properties" xmlns:ns3="6612df5f-2f62-42e0-a9c7-2019fdd60a52" targetNamespace="http://schemas.microsoft.com/office/2006/metadata/properties" ma:root="true" ma:fieldsID="79e0befe7ce7b818898c070f9116f00f" ns3:_="">
    <xsd:import namespace="6612df5f-2f62-42e0-a9c7-2019fdd60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2df5f-2f62-42e0-a9c7-2019fdd60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59A81B-1EFC-441B-B169-33B8C51A2B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CCDF00-E193-4FA9-A61F-A44DBC1115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12df5f-2f62-42e0-a9c7-2019fdd60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AC1BCF-5CBD-4F79-AC4F-EE98CBD3D73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6612df5f-2f62-42e0-a9c7-2019fdd60a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820</Words>
  <Application>Microsoft Office PowerPoint</Application>
  <PresentationFormat>Widescreen</PresentationFormat>
  <Paragraphs>76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Lato</vt:lpstr>
      <vt:lpstr>Trebuchet MS</vt:lpstr>
      <vt:lpstr>Office Theme</vt:lpstr>
      <vt:lpstr>Den naturlege skulesekken</vt:lpstr>
      <vt:lpstr>Om Den naturlege skulesekken (DNS)</vt:lpstr>
      <vt:lpstr>DNS er ei nasjonal satsing</vt:lpstr>
      <vt:lpstr>Omfanget</vt:lpstr>
      <vt:lpstr>  Designprinsipp i DNS </vt:lpstr>
      <vt:lpstr>Undervisnings- og læringsprosessar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 naturlege skulesekken</dc:title>
  <dc:creator>Ingrid Eikeland</dc:creator>
  <cp:lastModifiedBy>Ingrid Eikeland</cp:lastModifiedBy>
  <cp:revision>2</cp:revision>
  <dcterms:created xsi:type="dcterms:W3CDTF">2021-03-09T14:32:08Z</dcterms:created>
  <dcterms:modified xsi:type="dcterms:W3CDTF">2021-03-17T08:27:14Z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ingrid.eikeland@nmbu.no</vt:lpwstr>
  </property>
  <property fmtid="{D5CDD505-2E9C-101B-9397-08002B2CF9AE}" pid="5" name="MSIP_Label_d0484126-3486-41a9-802e-7f1e2277276c_SetDate">
    <vt:lpwstr>2021-03-10T08:27:07.5625452Z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b9295399-77dc-4c6f-bb5b-cfe74c74e432</vt:lpwstr>
  </property>
  <property fmtid="{D5CDD505-2E9C-101B-9397-08002B2CF9AE}" pid="9" name="MSIP_Label_d0484126-3486-41a9-802e-7f1e2277276c_Extended_MSFT_Method">
    <vt:lpwstr>Automatic</vt:lpwstr>
  </property>
  <property fmtid="{D5CDD505-2E9C-101B-9397-08002B2CF9AE}" pid="10" name="Sensitivity">
    <vt:lpwstr>Internal</vt:lpwstr>
  </property>
</Properties>
</file>