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71" r:id="rId6"/>
    <p:sldId id="270" r:id="rId7"/>
    <p:sldId id="263" r:id="rId8"/>
    <p:sldId id="262" r:id="rId9"/>
    <p:sldId id="272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249" autoAdjust="0"/>
  </p:normalViewPr>
  <p:slideViewPr>
    <p:cSldViewPr snapToGrid="0">
      <p:cViewPr varScale="1">
        <p:scale>
          <a:sx n="68" d="100"/>
          <a:sy n="68" d="100"/>
        </p:scale>
        <p:origin x="81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AAEBBB8-7C17-4190-BAED-9876779DBD00}" type="doc">
      <dgm:prSet loTypeId="urn:microsoft.com/office/officeart/2005/8/layout/default" loCatId="list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077B721A-C98A-49E0-B538-1A564DC27C63}">
      <dgm:prSet/>
      <dgm:spPr/>
      <dgm:t>
        <a:bodyPr/>
        <a:lstStyle/>
        <a:p>
          <a:pPr>
            <a:defRPr cap="all"/>
          </a:pPr>
          <a:r>
            <a:rPr lang="nb-NO"/>
            <a:t>Utforske og anvende kunnskap fra ulike kilder</a:t>
          </a:r>
        </a:p>
        <a:p>
          <a:endParaRPr lang="en-US"/>
        </a:p>
      </dgm:t>
    </dgm:pt>
    <dgm:pt modelId="{0A4570D7-94EF-4F37-8D51-7501DF550086}" type="parTrans" cxnId="{7B74AEC6-9616-4615-B21A-748C0AEDEBDD}">
      <dgm:prSet/>
      <dgm:spPr/>
      <dgm:t>
        <a:bodyPr/>
        <a:lstStyle/>
        <a:p>
          <a:endParaRPr lang="en-US"/>
        </a:p>
      </dgm:t>
    </dgm:pt>
    <dgm:pt modelId="{4F773BAE-B4D1-43C1-BFEE-278E80860124}" type="sibTrans" cxnId="{7B74AEC6-9616-4615-B21A-748C0AEDEBDD}">
      <dgm:prSet/>
      <dgm:spPr/>
      <dgm:t>
        <a:bodyPr/>
        <a:lstStyle/>
        <a:p>
          <a:endParaRPr lang="en-US"/>
        </a:p>
      </dgm:t>
    </dgm:pt>
    <dgm:pt modelId="{01C864E6-69AB-440A-BE1F-9BF03C0CD6E9}">
      <dgm:prSet/>
      <dgm:spPr/>
      <dgm:t>
        <a:bodyPr/>
        <a:lstStyle/>
        <a:p>
          <a:pPr>
            <a:defRPr cap="all"/>
          </a:pPr>
          <a:r>
            <a:rPr lang="nb-NO"/>
            <a:t>Kritisk evaluere egne forhåndsoppfatninger</a:t>
          </a:r>
          <a:endParaRPr lang="en-US"/>
        </a:p>
      </dgm:t>
    </dgm:pt>
    <dgm:pt modelId="{5142B371-7D1F-4778-B29F-DED78BC53DB9}" type="parTrans" cxnId="{6B7B3F5D-8487-4F11-BE7F-79BA4C29E8F7}">
      <dgm:prSet/>
      <dgm:spPr/>
      <dgm:t>
        <a:bodyPr/>
        <a:lstStyle/>
        <a:p>
          <a:endParaRPr lang="en-US"/>
        </a:p>
      </dgm:t>
    </dgm:pt>
    <dgm:pt modelId="{1B9CF66E-5A61-4994-BE22-5F974F51B45C}" type="sibTrans" cxnId="{6B7B3F5D-8487-4F11-BE7F-79BA4C29E8F7}">
      <dgm:prSet/>
      <dgm:spPr/>
      <dgm:t>
        <a:bodyPr/>
        <a:lstStyle/>
        <a:p>
          <a:endParaRPr lang="en-US"/>
        </a:p>
      </dgm:t>
    </dgm:pt>
    <dgm:pt modelId="{0205908D-41AB-4530-8341-D9F6AFC260FD}" type="pres">
      <dgm:prSet presAssocID="{2AAEBBB8-7C17-4190-BAED-9876779DBD00}" presName="diagram" presStyleCnt="0">
        <dgm:presLayoutVars>
          <dgm:dir/>
          <dgm:resizeHandles val="exact"/>
        </dgm:presLayoutVars>
      </dgm:prSet>
      <dgm:spPr/>
    </dgm:pt>
    <dgm:pt modelId="{EB5F94A0-311C-4FEA-8ABA-5537BAA53D7D}" type="pres">
      <dgm:prSet presAssocID="{077B721A-C98A-49E0-B538-1A564DC27C63}" presName="node" presStyleLbl="node1" presStyleIdx="0" presStyleCnt="2">
        <dgm:presLayoutVars>
          <dgm:bulletEnabled val="1"/>
        </dgm:presLayoutVars>
      </dgm:prSet>
      <dgm:spPr/>
    </dgm:pt>
    <dgm:pt modelId="{2A2276B1-2520-485A-B69D-0AC6B80F61CC}" type="pres">
      <dgm:prSet presAssocID="{4F773BAE-B4D1-43C1-BFEE-278E80860124}" presName="sibTrans" presStyleCnt="0"/>
      <dgm:spPr/>
    </dgm:pt>
    <dgm:pt modelId="{45A53EA0-50E2-47B6-AC42-B7C17689D661}" type="pres">
      <dgm:prSet presAssocID="{01C864E6-69AB-440A-BE1F-9BF03C0CD6E9}" presName="node" presStyleLbl="node1" presStyleIdx="1" presStyleCnt="2">
        <dgm:presLayoutVars>
          <dgm:bulletEnabled val="1"/>
        </dgm:presLayoutVars>
      </dgm:prSet>
      <dgm:spPr/>
    </dgm:pt>
  </dgm:ptLst>
  <dgm:cxnLst>
    <dgm:cxn modelId="{6B7B3F5D-8487-4F11-BE7F-79BA4C29E8F7}" srcId="{2AAEBBB8-7C17-4190-BAED-9876779DBD00}" destId="{01C864E6-69AB-440A-BE1F-9BF03C0CD6E9}" srcOrd="1" destOrd="0" parTransId="{5142B371-7D1F-4778-B29F-DED78BC53DB9}" sibTransId="{1B9CF66E-5A61-4994-BE22-5F974F51B45C}"/>
    <dgm:cxn modelId="{D9329142-7CA8-4A51-B250-40004E850405}" type="presOf" srcId="{2AAEBBB8-7C17-4190-BAED-9876779DBD00}" destId="{0205908D-41AB-4530-8341-D9F6AFC260FD}" srcOrd="0" destOrd="0" presId="urn:microsoft.com/office/officeart/2005/8/layout/default"/>
    <dgm:cxn modelId="{72016C48-ECAE-41FE-8A59-BB877AE030F6}" type="presOf" srcId="{01C864E6-69AB-440A-BE1F-9BF03C0CD6E9}" destId="{45A53EA0-50E2-47B6-AC42-B7C17689D661}" srcOrd="0" destOrd="0" presId="urn:microsoft.com/office/officeart/2005/8/layout/default"/>
    <dgm:cxn modelId="{017A9790-4B90-4CBA-92B0-31BCCF886312}" type="presOf" srcId="{077B721A-C98A-49E0-B538-1A564DC27C63}" destId="{EB5F94A0-311C-4FEA-8ABA-5537BAA53D7D}" srcOrd="0" destOrd="0" presId="urn:microsoft.com/office/officeart/2005/8/layout/default"/>
    <dgm:cxn modelId="{7B74AEC6-9616-4615-B21A-748C0AEDEBDD}" srcId="{2AAEBBB8-7C17-4190-BAED-9876779DBD00}" destId="{077B721A-C98A-49E0-B538-1A564DC27C63}" srcOrd="0" destOrd="0" parTransId="{0A4570D7-94EF-4F37-8D51-7501DF550086}" sibTransId="{4F773BAE-B4D1-43C1-BFEE-278E80860124}"/>
    <dgm:cxn modelId="{C84F7F43-058E-48A0-BB01-C3A0025267ED}" type="presParOf" srcId="{0205908D-41AB-4530-8341-D9F6AFC260FD}" destId="{EB5F94A0-311C-4FEA-8ABA-5537BAA53D7D}" srcOrd="0" destOrd="0" presId="urn:microsoft.com/office/officeart/2005/8/layout/default"/>
    <dgm:cxn modelId="{325FCBF6-9B38-4163-8550-8CC7F3419EB9}" type="presParOf" srcId="{0205908D-41AB-4530-8341-D9F6AFC260FD}" destId="{2A2276B1-2520-485A-B69D-0AC6B80F61CC}" srcOrd="1" destOrd="0" presId="urn:microsoft.com/office/officeart/2005/8/layout/default"/>
    <dgm:cxn modelId="{4E56C236-8870-4A1C-8FFD-05FE8BD6C399}" type="presParOf" srcId="{0205908D-41AB-4530-8341-D9F6AFC260FD}" destId="{45A53EA0-50E2-47B6-AC42-B7C17689D661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8DA0D5F-B302-4CD5-A4F8-E324DE92BA0E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7EED8C4F-98D0-4818-BC0F-53E393CA7486}">
      <dgm:prSet/>
      <dgm:spPr/>
      <dgm:t>
        <a:bodyPr/>
        <a:lstStyle/>
        <a:p>
          <a:r>
            <a:rPr lang="nb-NO"/>
            <a:t>Teknologiene som undersøkes er beskrevet presist</a:t>
          </a:r>
          <a:endParaRPr lang="en-US"/>
        </a:p>
      </dgm:t>
    </dgm:pt>
    <dgm:pt modelId="{45629E4A-2758-4D21-ADF5-3F5539A6B522}" type="parTrans" cxnId="{76B858BF-4325-4A0B-BE13-63794F7F00F9}">
      <dgm:prSet/>
      <dgm:spPr/>
      <dgm:t>
        <a:bodyPr/>
        <a:lstStyle/>
        <a:p>
          <a:endParaRPr lang="en-US"/>
        </a:p>
      </dgm:t>
    </dgm:pt>
    <dgm:pt modelId="{A2430085-35C5-4A07-9091-5BF5FD6276D3}" type="sibTrans" cxnId="{76B858BF-4325-4A0B-BE13-63794F7F00F9}">
      <dgm:prSet/>
      <dgm:spPr/>
      <dgm:t>
        <a:bodyPr/>
        <a:lstStyle/>
        <a:p>
          <a:endParaRPr lang="en-US"/>
        </a:p>
      </dgm:t>
    </dgm:pt>
    <dgm:pt modelId="{DB8E1658-97DE-4B66-8948-902FF524AC87}">
      <dgm:prSet/>
      <dgm:spPr/>
      <dgm:t>
        <a:bodyPr/>
        <a:lstStyle/>
        <a:p>
          <a:r>
            <a:rPr lang="nb-NO"/>
            <a:t>Dokumentasjon på i hvilken grad teknologiene kan ha effekt er beskrevet presist ved hjelp av relevante og troverdige kilder og ført på korrekt måte</a:t>
          </a:r>
          <a:endParaRPr lang="en-US"/>
        </a:p>
      </dgm:t>
    </dgm:pt>
    <dgm:pt modelId="{3F308E24-231F-4343-B98F-6D841CE2BB8F}" type="parTrans" cxnId="{CB96F0DC-120E-408B-9C1C-1FDD9CB49989}">
      <dgm:prSet/>
      <dgm:spPr/>
      <dgm:t>
        <a:bodyPr/>
        <a:lstStyle/>
        <a:p>
          <a:endParaRPr lang="en-US"/>
        </a:p>
      </dgm:t>
    </dgm:pt>
    <dgm:pt modelId="{901B066E-B246-46CB-A743-1567864688DC}" type="sibTrans" cxnId="{CB96F0DC-120E-408B-9C1C-1FDD9CB49989}">
      <dgm:prSet/>
      <dgm:spPr/>
      <dgm:t>
        <a:bodyPr/>
        <a:lstStyle/>
        <a:p>
          <a:endParaRPr lang="en-US"/>
        </a:p>
      </dgm:t>
    </dgm:pt>
    <dgm:pt modelId="{E88AD9CE-EA1D-472C-BE90-0D3AFFE59683}">
      <dgm:prSet/>
      <dgm:spPr/>
      <dgm:t>
        <a:bodyPr/>
        <a:lstStyle/>
        <a:p>
          <a:r>
            <a:rPr lang="nb-NO"/>
            <a:t>Tekniske, økonomiske og politiske forhold som hittil har forhindret teknologien fra å bli tatt i bruk i større skala er beskrevet presist</a:t>
          </a:r>
          <a:endParaRPr lang="en-US"/>
        </a:p>
      </dgm:t>
    </dgm:pt>
    <dgm:pt modelId="{812CB346-435B-4EA3-BF69-5912C1785707}" type="parTrans" cxnId="{F49AF159-04BD-4B9B-A7AF-6F0930536ED5}">
      <dgm:prSet/>
      <dgm:spPr/>
      <dgm:t>
        <a:bodyPr/>
        <a:lstStyle/>
        <a:p>
          <a:endParaRPr lang="en-US"/>
        </a:p>
      </dgm:t>
    </dgm:pt>
    <dgm:pt modelId="{D30D1E4B-46EA-42E4-AB94-ABC22B5B9874}" type="sibTrans" cxnId="{F49AF159-04BD-4B9B-A7AF-6F0930536ED5}">
      <dgm:prSet/>
      <dgm:spPr/>
      <dgm:t>
        <a:bodyPr/>
        <a:lstStyle/>
        <a:p>
          <a:endParaRPr lang="en-US"/>
        </a:p>
      </dgm:t>
    </dgm:pt>
    <dgm:pt modelId="{E5775B0B-2F7C-4087-8C36-4C6192678938}">
      <dgm:prSet/>
      <dgm:spPr/>
      <dgm:t>
        <a:bodyPr/>
        <a:lstStyle/>
        <a:p>
          <a:r>
            <a:rPr lang="nb-NO"/>
            <a:t>Vurderingen av om utforskningen støtter at teknologisk utvikling vil kunne løse problemet uten større politiske og/eller adferdsmessige endringer er nøktern og realistisk med basis i undersøkelsen som er gjennomført</a:t>
          </a:r>
          <a:endParaRPr lang="en-US"/>
        </a:p>
      </dgm:t>
    </dgm:pt>
    <dgm:pt modelId="{A987ACF9-27A9-4F20-9F74-FFB3DBD3D997}" type="parTrans" cxnId="{EE784C7E-A171-408D-87EB-D586B11A2E01}">
      <dgm:prSet/>
      <dgm:spPr/>
      <dgm:t>
        <a:bodyPr/>
        <a:lstStyle/>
        <a:p>
          <a:endParaRPr lang="en-US"/>
        </a:p>
      </dgm:t>
    </dgm:pt>
    <dgm:pt modelId="{E407561E-FCBD-4CD7-A8A2-36BECC38638C}" type="sibTrans" cxnId="{EE784C7E-A171-408D-87EB-D586B11A2E01}">
      <dgm:prSet/>
      <dgm:spPr/>
      <dgm:t>
        <a:bodyPr/>
        <a:lstStyle/>
        <a:p>
          <a:endParaRPr lang="en-US"/>
        </a:p>
      </dgm:t>
    </dgm:pt>
    <dgm:pt modelId="{11C50D2E-EE70-4B38-8D28-A5E195A52FC7}" type="pres">
      <dgm:prSet presAssocID="{F8DA0D5F-B302-4CD5-A4F8-E324DE92BA0E}" presName="root" presStyleCnt="0">
        <dgm:presLayoutVars>
          <dgm:dir/>
          <dgm:resizeHandles val="exact"/>
        </dgm:presLayoutVars>
      </dgm:prSet>
      <dgm:spPr/>
    </dgm:pt>
    <dgm:pt modelId="{46EB4DA4-DAC6-42F7-860A-BCE86CDC3498}" type="pres">
      <dgm:prSet presAssocID="{7EED8C4F-98D0-4818-BC0F-53E393CA7486}" presName="compNode" presStyleCnt="0"/>
      <dgm:spPr/>
    </dgm:pt>
    <dgm:pt modelId="{2213B49E-BDDA-4CAE-B6A4-EF9D666341B6}" type="pres">
      <dgm:prSet presAssocID="{7EED8C4F-98D0-4818-BC0F-53E393CA7486}" presName="bgRect" presStyleLbl="bgShp" presStyleIdx="0" presStyleCnt="4"/>
      <dgm:spPr/>
    </dgm:pt>
    <dgm:pt modelId="{CC819BE2-CDE4-4DD7-B0D0-C36FCD15D761}" type="pres">
      <dgm:prSet presAssocID="{7EED8C4F-98D0-4818-BC0F-53E393CA7486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vmerking"/>
        </a:ext>
      </dgm:extLst>
    </dgm:pt>
    <dgm:pt modelId="{1ADCDCE4-B770-46C3-8D57-059A3E6B2E9C}" type="pres">
      <dgm:prSet presAssocID="{7EED8C4F-98D0-4818-BC0F-53E393CA7486}" presName="spaceRect" presStyleCnt="0"/>
      <dgm:spPr/>
    </dgm:pt>
    <dgm:pt modelId="{AF711623-8615-43AD-9FF9-091CCC84F3F7}" type="pres">
      <dgm:prSet presAssocID="{7EED8C4F-98D0-4818-BC0F-53E393CA7486}" presName="parTx" presStyleLbl="revTx" presStyleIdx="0" presStyleCnt="4">
        <dgm:presLayoutVars>
          <dgm:chMax val="0"/>
          <dgm:chPref val="0"/>
        </dgm:presLayoutVars>
      </dgm:prSet>
      <dgm:spPr/>
    </dgm:pt>
    <dgm:pt modelId="{049C4795-DF14-4408-A777-B202B26E3CE1}" type="pres">
      <dgm:prSet presAssocID="{A2430085-35C5-4A07-9091-5BF5FD6276D3}" presName="sibTrans" presStyleCnt="0"/>
      <dgm:spPr/>
    </dgm:pt>
    <dgm:pt modelId="{B756ABF1-34F7-49C0-B70B-C046CBCD8E27}" type="pres">
      <dgm:prSet presAssocID="{DB8E1658-97DE-4B66-8948-902FF524AC87}" presName="compNode" presStyleCnt="0"/>
      <dgm:spPr/>
    </dgm:pt>
    <dgm:pt modelId="{EA7776BF-73E2-4341-8DFA-8114D2AD8B5E}" type="pres">
      <dgm:prSet presAssocID="{DB8E1658-97DE-4B66-8948-902FF524AC87}" presName="bgRect" presStyleLbl="bgShp" presStyleIdx="1" presStyleCnt="4"/>
      <dgm:spPr/>
    </dgm:pt>
    <dgm:pt modelId="{78B0C28B-EDBE-49E2-912C-571434CAC147}" type="pres">
      <dgm:prSet presAssocID="{DB8E1658-97DE-4B66-8948-902FF524AC87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esentation with Checklist"/>
        </a:ext>
      </dgm:extLst>
    </dgm:pt>
    <dgm:pt modelId="{0F2457D0-C092-4DD3-B123-F05D5194E541}" type="pres">
      <dgm:prSet presAssocID="{DB8E1658-97DE-4B66-8948-902FF524AC87}" presName="spaceRect" presStyleCnt="0"/>
      <dgm:spPr/>
    </dgm:pt>
    <dgm:pt modelId="{712BDFE1-FD52-4973-9B4E-9D5AE9F40BAF}" type="pres">
      <dgm:prSet presAssocID="{DB8E1658-97DE-4B66-8948-902FF524AC87}" presName="parTx" presStyleLbl="revTx" presStyleIdx="1" presStyleCnt="4">
        <dgm:presLayoutVars>
          <dgm:chMax val="0"/>
          <dgm:chPref val="0"/>
        </dgm:presLayoutVars>
      </dgm:prSet>
      <dgm:spPr/>
    </dgm:pt>
    <dgm:pt modelId="{85A6B90D-763C-4259-890B-DEDC00408085}" type="pres">
      <dgm:prSet presAssocID="{901B066E-B246-46CB-A743-1567864688DC}" presName="sibTrans" presStyleCnt="0"/>
      <dgm:spPr/>
    </dgm:pt>
    <dgm:pt modelId="{8398BB92-4992-494E-8432-E117CB45080F}" type="pres">
      <dgm:prSet presAssocID="{E88AD9CE-EA1D-472C-BE90-0D3AFFE59683}" presName="compNode" presStyleCnt="0"/>
      <dgm:spPr/>
    </dgm:pt>
    <dgm:pt modelId="{F0665840-7277-4855-878C-42CC5BE9FCB4}" type="pres">
      <dgm:prSet presAssocID="{E88AD9CE-EA1D-472C-BE90-0D3AFFE59683}" presName="bgRect" presStyleLbl="bgShp" presStyleIdx="2" presStyleCnt="4"/>
      <dgm:spPr/>
    </dgm:pt>
    <dgm:pt modelId="{14C3A2A5-88CE-4ADE-884B-C4D6522E13A8}" type="pres">
      <dgm:prSet presAssocID="{E88AD9CE-EA1D-472C-BE90-0D3AFFE59683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rriterende"/>
        </a:ext>
      </dgm:extLst>
    </dgm:pt>
    <dgm:pt modelId="{559258B1-8304-4E87-A979-A3549C047F2D}" type="pres">
      <dgm:prSet presAssocID="{E88AD9CE-EA1D-472C-BE90-0D3AFFE59683}" presName="spaceRect" presStyleCnt="0"/>
      <dgm:spPr/>
    </dgm:pt>
    <dgm:pt modelId="{DB00441C-52D0-454F-BF16-950ACCA10765}" type="pres">
      <dgm:prSet presAssocID="{E88AD9CE-EA1D-472C-BE90-0D3AFFE59683}" presName="parTx" presStyleLbl="revTx" presStyleIdx="2" presStyleCnt="4">
        <dgm:presLayoutVars>
          <dgm:chMax val="0"/>
          <dgm:chPref val="0"/>
        </dgm:presLayoutVars>
      </dgm:prSet>
      <dgm:spPr/>
    </dgm:pt>
    <dgm:pt modelId="{9DB9A539-6543-4034-8526-4DD6E33CEC48}" type="pres">
      <dgm:prSet presAssocID="{D30D1E4B-46EA-42E4-AB94-ABC22B5B9874}" presName="sibTrans" presStyleCnt="0"/>
      <dgm:spPr/>
    </dgm:pt>
    <dgm:pt modelId="{04168FEC-4399-41DB-854F-8377DE6CA093}" type="pres">
      <dgm:prSet presAssocID="{E5775B0B-2F7C-4087-8C36-4C6192678938}" presName="compNode" presStyleCnt="0"/>
      <dgm:spPr/>
    </dgm:pt>
    <dgm:pt modelId="{83F593B0-B84B-44A0-AE00-0CBFF6024906}" type="pres">
      <dgm:prSet presAssocID="{E5775B0B-2F7C-4087-8C36-4C6192678938}" presName="bgRect" presStyleLbl="bgShp" presStyleIdx="3" presStyleCnt="4"/>
      <dgm:spPr/>
    </dgm:pt>
    <dgm:pt modelId="{AC16144A-E012-4F5F-86D6-760467646807}" type="pres">
      <dgm:prSet presAssocID="{E5775B0B-2F7C-4087-8C36-4C6192678938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yspære"/>
        </a:ext>
      </dgm:extLst>
    </dgm:pt>
    <dgm:pt modelId="{956DC5BF-33A5-402F-830D-4A8B3E6B68B0}" type="pres">
      <dgm:prSet presAssocID="{E5775B0B-2F7C-4087-8C36-4C6192678938}" presName="spaceRect" presStyleCnt="0"/>
      <dgm:spPr/>
    </dgm:pt>
    <dgm:pt modelId="{9CA51744-5A4B-47FF-B4CB-8FE93191E407}" type="pres">
      <dgm:prSet presAssocID="{E5775B0B-2F7C-4087-8C36-4C6192678938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27A22E2B-2297-49A6-996A-B5988A50D773}" type="presOf" srcId="{7EED8C4F-98D0-4818-BC0F-53E393CA7486}" destId="{AF711623-8615-43AD-9FF9-091CCC84F3F7}" srcOrd="0" destOrd="0" presId="urn:microsoft.com/office/officeart/2018/2/layout/IconVerticalSolidList"/>
    <dgm:cxn modelId="{26A4393C-D1C6-4EE9-B430-9239FF145232}" type="presOf" srcId="{F8DA0D5F-B302-4CD5-A4F8-E324DE92BA0E}" destId="{11C50D2E-EE70-4B38-8D28-A5E195A52FC7}" srcOrd="0" destOrd="0" presId="urn:microsoft.com/office/officeart/2018/2/layout/IconVerticalSolidList"/>
    <dgm:cxn modelId="{F49AF159-04BD-4B9B-A7AF-6F0930536ED5}" srcId="{F8DA0D5F-B302-4CD5-A4F8-E324DE92BA0E}" destId="{E88AD9CE-EA1D-472C-BE90-0D3AFFE59683}" srcOrd="2" destOrd="0" parTransId="{812CB346-435B-4EA3-BF69-5912C1785707}" sibTransId="{D30D1E4B-46EA-42E4-AB94-ABC22B5B9874}"/>
    <dgm:cxn modelId="{EE784C7E-A171-408D-87EB-D586B11A2E01}" srcId="{F8DA0D5F-B302-4CD5-A4F8-E324DE92BA0E}" destId="{E5775B0B-2F7C-4087-8C36-4C6192678938}" srcOrd="3" destOrd="0" parTransId="{A987ACF9-27A9-4F20-9F74-FFB3DBD3D997}" sibTransId="{E407561E-FCBD-4CD7-A8A2-36BECC38638C}"/>
    <dgm:cxn modelId="{F76A36A0-B4DA-4B5B-89F5-81FFA73AEA6E}" type="presOf" srcId="{E5775B0B-2F7C-4087-8C36-4C6192678938}" destId="{9CA51744-5A4B-47FF-B4CB-8FE93191E407}" srcOrd="0" destOrd="0" presId="urn:microsoft.com/office/officeart/2018/2/layout/IconVerticalSolidList"/>
    <dgm:cxn modelId="{76B858BF-4325-4A0B-BE13-63794F7F00F9}" srcId="{F8DA0D5F-B302-4CD5-A4F8-E324DE92BA0E}" destId="{7EED8C4F-98D0-4818-BC0F-53E393CA7486}" srcOrd="0" destOrd="0" parTransId="{45629E4A-2758-4D21-ADF5-3F5539A6B522}" sibTransId="{A2430085-35C5-4A07-9091-5BF5FD6276D3}"/>
    <dgm:cxn modelId="{A2DEBDC3-F417-41C6-BF37-E96B18A0F1BC}" type="presOf" srcId="{E88AD9CE-EA1D-472C-BE90-0D3AFFE59683}" destId="{DB00441C-52D0-454F-BF16-950ACCA10765}" srcOrd="0" destOrd="0" presId="urn:microsoft.com/office/officeart/2018/2/layout/IconVerticalSolidList"/>
    <dgm:cxn modelId="{E505ECD1-24B8-4326-8585-ECE8940B0206}" type="presOf" srcId="{DB8E1658-97DE-4B66-8948-902FF524AC87}" destId="{712BDFE1-FD52-4973-9B4E-9D5AE9F40BAF}" srcOrd="0" destOrd="0" presId="urn:microsoft.com/office/officeart/2018/2/layout/IconVerticalSolidList"/>
    <dgm:cxn modelId="{CB96F0DC-120E-408B-9C1C-1FDD9CB49989}" srcId="{F8DA0D5F-B302-4CD5-A4F8-E324DE92BA0E}" destId="{DB8E1658-97DE-4B66-8948-902FF524AC87}" srcOrd="1" destOrd="0" parTransId="{3F308E24-231F-4343-B98F-6D841CE2BB8F}" sibTransId="{901B066E-B246-46CB-A743-1567864688DC}"/>
    <dgm:cxn modelId="{2DEF4723-BCF0-495E-9A88-374A9FD275C5}" type="presParOf" srcId="{11C50D2E-EE70-4B38-8D28-A5E195A52FC7}" destId="{46EB4DA4-DAC6-42F7-860A-BCE86CDC3498}" srcOrd="0" destOrd="0" presId="urn:microsoft.com/office/officeart/2018/2/layout/IconVerticalSolidList"/>
    <dgm:cxn modelId="{01038E17-8569-4F32-98C7-C8FC5A594D0C}" type="presParOf" srcId="{46EB4DA4-DAC6-42F7-860A-BCE86CDC3498}" destId="{2213B49E-BDDA-4CAE-B6A4-EF9D666341B6}" srcOrd="0" destOrd="0" presId="urn:microsoft.com/office/officeart/2018/2/layout/IconVerticalSolidList"/>
    <dgm:cxn modelId="{9B3598F0-8549-4A26-9EC1-EBB6CC19C08F}" type="presParOf" srcId="{46EB4DA4-DAC6-42F7-860A-BCE86CDC3498}" destId="{CC819BE2-CDE4-4DD7-B0D0-C36FCD15D761}" srcOrd="1" destOrd="0" presId="urn:microsoft.com/office/officeart/2018/2/layout/IconVerticalSolidList"/>
    <dgm:cxn modelId="{E20B3F76-F174-414D-BD60-80B0EE370834}" type="presParOf" srcId="{46EB4DA4-DAC6-42F7-860A-BCE86CDC3498}" destId="{1ADCDCE4-B770-46C3-8D57-059A3E6B2E9C}" srcOrd="2" destOrd="0" presId="urn:microsoft.com/office/officeart/2018/2/layout/IconVerticalSolidList"/>
    <dgm:cxn modelId="{EE245E6B-8C13-4191-AA24-373A0438DB60}" type="presParOf" srcId="{46EB4DA4-DAC6-42F7-860A-BCE86CDC3498}" destId="{AF711623-8615-43AD-9FF9-091CCC84F3F7}" srcOrd="3" destOrd="0" presId="urn:microsoft.com/office/officeart/2018/2/layout/IconVerticalSolidList"/>
    <dgm:cxn modelId="{8331A798-6B87-46F4-B640-D38F07B8498D}" type="presParOf" srcId="{11C50D2E-EE70-4B38-8D28-A5E195A52FC7}" destId="{049C4795-DF14-4408-A777-B202B26E3CE1}" srcOrd="1" destOrd="0" presId="urn:microsoft.com/office/officeart/2018/2/layout/IconVerticalSolidList"/>
    <dgm:cxn modelId="{19EB217E-D69F-46D4-A387-BEB84C6BBCEE}" type="presParOf" srcId="{11C50D2E-EE70-4B38-8D28-A5E195A52FC7}" destId="{B756ABF1-34F7-49C0-B70B-C046CBCD8E27}" srcOrd="2" destOrd="0" presId="urn:microsoft.com/office/officeart/2018/2/layout/IconVerticalSolidList"/>
    <dgm:cxn modelId="{123A327B-54C5-415B-8957-76B17AA20E76}" type="presParOf" srcId="{B756ABF1-34F7-49C0-B70B-C046CBCD8E27}" destId="{EA7776BF-73E2-4341-8DFA-8114D2AD8B5E}" srcOrd="0" destOrd="0" presId="urn:microsoft.com/office/officeart/2018/2/layout/IconVerticalSolidList"/>
    <dgm:cxn modelId="{0A2E214D-FD3F-4097-B9FB-1B9B1419669F}" type="presParOf" srcId="{B756ABF1-34F7-49C0-B70B-C046CBCD8E27}" destId="{78B0C28B-EDBE-49E2-912C-571434CAC147}" srcOrd="1" destOrd="0" presId="urn:microsoft.com/office/officeart/2018/2/layout/IconVerticalSolidList"/>
    <dgm:cxn modelId="{E1208F36-10E1-4E7F-AE6C-20BA7B6523F1}" type="presParOf" srcId="{B756ABF1-34F7-49C0-B70B-C046CBCD8E27}" destId="{0F2457D0-C092-4DD3-B123-F05D5194E541}" srcOrd="2" destOrd="0" presId="urn:microsoft.com/office/officeart/2018/2/layout/IconVerticalSolidList"/>
    <dgm:cxn modelId="{59FEB928-AB06-477A-884E-2D8503AC5085}" type="presParOf" srcId="{B756ABF1-34F7-49C0-B70B-C046CBCD8E27}" destId="{712BDFE1-FD52-4973-9B4E-9D5AE9F40BAF}" srcOrd="3" destOrd="0" presId="urn:microsoft.com/office/officeart/2018/2/layout/IconVerticalSolidList"/>
    <dgm:cxn modelId="{EE61F293-79B4-457C-9022-91DFE2397C04}" type="presParOf" srcId="{11C50D2E-EE70-4B38-8D28-A5E195A52FC7}" destId="{85A6B90D-763C-4259-890B-DEDC00408085}" srcOrd="3" destOrd="0" presId="urn:microsoft.com/office/officeart/2018/2/layout/IconVerticalSolidList"/>
    <dgm:cxn modelId="{70DBA4D2-1C24-402F-9245-8D4BAD345D9E}" type="presParOf" srcId="{11C50D2E-EE70-4B38-8D28-A5E195A52FC7}" destId="{8398BB92-4992-494E-8432-E117CB45080F}" srcOrd="4" destOrd="0" presId="urn:microsoft.com/office/officeart/2018/2/layout/IconVerticalSolidList"/>
    <dgm:cxn modelId="{A58E68A3-082D-44BC-AA2F-095406126196}" type="presParOf" srcId="{8398BB92-4992-494E-8432-E117CB45080F}" destId="{F0665840-7277-4855-878C-42CC5BE9FCB4}" srcOrd="0" destOrd="0" presId="urn:microsoft.com/office/officeart/2018/2/layout/IconVerticalSolidList"/>
    <dgm:cxn modelId="{2548C872-CB30-450E-9EAB-80093E3F022A}" type="presParOf" srcId="{8398BB92-4992-494E-8432-E117CB45080F}" destId="{14C3A2A5-88CE-4ADE-884B-C4D6522E13A8}" srcOrd="1" destOrd="0" presId="urn:microsoft.com/office/officeart/2018/2/layout/IconVerticalSolidList"/>
    <dgm:cxn modelId="{F5403A47-D78F-4C3D-8DDF-ECE4B4161E3D}" type="presParOf" srcId="{8398BB92-4992-494E-8432-E117CB45080F}" destId="{559258B1-8304-4E87-A979-A3549C047F2D}" srcOrd="2" destOrd="0" presId="urn:microsoft.com/office/officeart/2018/2/layout/IconVerticalSolidList"/>
    <dgm:cxn modelId="{4EC5E643-2D38-4F27-8E85-659BE5DA6243}" type="presParOf" srcId="{8398BB92-4992-494E-8432-E117CB45080F}" destId="{DB00441C-52D0-454F-BF16-950ACCA10765}" srcOrd="3" destOrd="0" presId="urn:microsoft.com/office/officeart/2018/2/layout/IconVerticalSolidList"/>
    <dgm:cxn modelId="{2C916AEA-AAD2-4499-BC17-2FB6629488D9}" type="presParOf" srcId="{11C50D2E-EE70-4B38-8D28-A5E195A52FC7}" destId="{9DB9A539-6543-4034-8526-4DD6E33CEC48}" srcOrd="5" destOrd="0" presId="urn:microsoft.com/office/officeart/2018/2/layout/IconVerticalSolidList"/>
    <dgm:cxn modelId="{0E651C52-2B84-46E7-8DA5-1B55D1E65FAE}" type="presParOf" srcId="{11C50D2E-EE70-4B38-8D28-A5E195A52FC7}" destId="{04168FEC-4399-41DB-854F-8377DE6CA093}" srcOrd="6" destOrd="0" presId="urn:microsoft.com/office/officeart/2018/2/layout/IconVerticalSolidList"/>
    <dgm:cxn modelId="{6777D64F-E31F-415D-A216-6F9498C07B72}" type="presParOf" srcId="{04168FEC-4399-41DB-854F-8377DE6CA093}" destId="{83F593B0-B84B-44A0-AE00-0CBFF6024906}" srcOrd="0" destOrd="0" presId="urn:microsoft.com/office/officeart/2018/2/layout/IconVerticalSolidList"/>
    <dgm:cxn modelId="{7B7FF0E5-51F7-48A2-87E4-217EE561502F}" type="presParOf" srcId="{04168FEC-4399-41DB-854F-8377DE6CA093}" destId="{AC16144A-E012-4F5F-86D6-760467646807}" srcOrd="1" destOrd="0" presId="urn:microsoft.com/office/officeart/2018/2/layout/IconVerticalSolidList"/>
    <dgm:cxn modelId="{A090C973-15B5-4669-A677-A8D379F4C9BE}" type="presParOf" srcId="{04168FEC-4399-41DB-854F-8377DE6CA093}" destId="{956DC5BF-33A5-402F-830D-4A8B3E6B68B0}" srcOrd="2" destOrd="0" presId="urn:microsoft.com/office/officeart/2018/2/layout/IconVerticalSolidList"/>
    <dgm:cxn modelId="{4F10E97E-3C2C-4252-96FF-F80A0CB0C06A}" type="presParOf" srcId="{04168FEC-4399-41DB-854F-8377DE6CA093}" destId="{9CA51744-5A4B-47FF-B4CB-8FE93191E407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514FD39-438A-4BC1-BD0F-D9DE7BC64F86}" type="doc">
      <dgm:prSet loTypeId="urn:microsoft.com/office/officeart/2005/8/layout/default" loCatId="list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433F91EE-3342-4815-891A-67C93D037707}">
      <dgm:prSet/>
      <dgm:spPr/>
      <dgm:t>
        <a:bodyPr/>
        <a:lstStyle/>
        <a:p>
          <a:r>
            <a:rPr lang="nb-NO" dirty="0"/>
            <a:t>3. Eleven har forholdt seg aktivt til presenterte motargumenter ved enten å forklare hvorfor motargumentet ikke er holdbart, forklare hvorfor det ikke bør tillegges avgjørende vekt, eller ved å erkjenne at motargumentet er så tungtveiende at det er nødvendig å endre standpunkt.</a:t>
          </a:r>
          <a:endParaRPr lang="en-US" dirty="0"/>
        </a:p>
      </dgm:t>
    </dgm:pt>
    <dgm:pt modelId="{884D5575-930C-4401-A4E9-74A31C3A45F5}" type="sibTrans" cxnId="{9D091E91-1309-420C-9512-389212F8E76D}">
      <dgm:prSet/>
      <dgm:spPr/>
      <dgm:t>
        <a:bodyPr/>
        <a:lstStyle/>
        <a:p>
          <a:endParaRPr lang="en-US"/>
        </a:p>
      </dgm:t>
    </dgm:pt>
    <dgm:pt modelId="{7EF1A5C6-274B-4208-A288-D0772CB4AD8D}" type="parTrans" cxnId="{9D091E91-1309-420C-9512-389212F8E76D}">
      <dgm:prSet/>
      <dgm:spPr/>
      <dgm:t>
        <a:bodyPr/>
        <a:lstStyle/>
        <a:p>
          <a:endParaRPr lang="en-US"/>
        </a:p>
      </dgm:t>
    </dgm:pt>
    <dgm:pt modelId="{F2FAE996-C0CD-4B48-B940-2F64B050E2DA}" type="pres">
      <dgm:prSet presAssocID="{5514FD39-438A-4BC1-BD0F-D9DE7BC64F86}" presName="diagram" presStyleCnt="0">
        <dgm:presLayoutVars>
          <dgm:dir/>
          <dgm:resizeHandles val="exact"/>
        </dgm:presLayoutVars>
      </dgm:prSet>
      <dgm:spPr/>
    </dgm:pt>
    <dgm:pt modelId="{23731B61-AC3D-428B-904B-7809F21EB31E}" type="pres">
      <dgm:prSet presAssocID="{433F91EE-3342-4815-891A-67C93D037707}" presName="node" presStyleLbl="node1" presStyleIdx="0" presStyleCnt="1">
        <dgm:presLayoutVars>
          <dgm:bulletEnabled val="1"/>
        </dgm:presLayoutVars>
      </dgm:prSet>
      <dgm:spPr/>
    </dgm:pt>
  </dgm:ptLst>
  <dgm:cxnLst>
    <dgm:cxn modelId="{9D091E91-1309-420C-9512-389212F8E76D}" srcId="{5514FD39-438A-4BC1-BD0F-D9DE7BC64F86}" destId="{433F91EE-3342-4815-891A-67C93D037707}" srcOrd="0" destOrd="0" parTransId="{7EF1A5C6-274B-4208-A288-D0772CB4AD8D}" sibTransId="{884D5575-930C-4401-A4E9-74A31C3A45F5}"/>
    <dgm:cxn modelId="{3DB76DAE-3304-4F97-B4E8-E0B939184805}" type="presOf" srcId="{5514FD39-438A-4BC1-BD0F-D9DE7BC64F86}" destId="{F2FAE996-C0CD-4B48-B940-2F64B050E2DA}" srcOrd="0" destOrd="0" presId="urn:microsoft.com/office/officeart/2005/8/layout/default"/>
    <dgm:cxn modelId="{BB15DEC6-42C8-459B-BE25-3B5083833D1A}" type="presOf" srcId="{433F91EE-3342-4815-891A-67C93D037707}" destId="{23731B61-AC3D-428B-904B-7809F21EB31E}" srcOrd="0" destOrd="0" presId="urn:microsoft.com/office/officeart/2005/8/layout/default"/>
    <dgm:cxn modelId="{43FB92E5-BEF2-4C8F-AECE-DC8A0A28195B}" type="presParOf" srcId="{F2FAE996-C0CD-4B48-B940-2F64B050E2DA}" destId="{23731B61-AC3D-428B-904B-7809F21EB31E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5F94A0-311C-4FEA-8ABA-5537BAA53D7D}">
      <dsp:nvSpPr>
        <dsp:cNvPr id="0" name=""/>
        <dsp:cNvSpPr/>
      </dsp:nvSpPr>
      <dsp:spPr>
        <a:xfrm>
          <a:off x="26479" y="979"/>
          <a:ext cx="2959776" cy="1775866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2">
                <a:hueOff val="0"/>
                <a:satOff val="0"/>
                <a:lumOff val="0"/>
                <a:alphaOff val="0"/>
                <a:shade val="84000"/>
                <a:satMod val="130000"/>
                <a:lumMod val="9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6000"/>
                <a:satMod val="130000"/>
                <a:lumMod val="8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nb-NO" sz="1600" kern="1200"/>
            <a:t>Utforske og anvende kunnskap fra ulike kilder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</dsp:txBody>
      <dsp:txXfrm>
        <a:off x="26479" y="979"/>
        <a:ext cx="2959776" cy="1775866"/>
      </dsp:txXfrm>
    </dsp:sp>
    <dsp:sp modelId="{45A53EA0-50E2-47B6-AC42-B7C17689D661}">
      <dsp:nvSpPr>
        <dsp:cNvPr id="0" name=""/>
        <dsp:cNvSpPr/>
      </dsp:nvSpPr>
      <dsp:spPr>
        <a:xfrm>
          <a:off x="26479" y="2072823"/>
          <a:ext cx="2959776" cy="1775866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3">
                <a:hueOff val="0"/>
                <a:satOff val="0"/>
                <a:lumOff val="0"/>
                <a:alphaOff val="0"/>
                <a:shade val="84000"/>
                <a:satMod val="130000"/>
                <a:lumMod val="92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6000"/>
                <a:satMod val="130000"/>
                <a:lumMod val="8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nb-NO" sz="1600" kern="1200"/>
            <a:t>Kritisk evaluere egne forhåndsoppfatninger</a:t>
          </a:r>
          <a:endParaRPr lang="en-US" sz="1600" kern="1200"/>
        </a:p>
      </dsp:txBody>
      <dsp:txXfrm>
        <a:off x="26479" y="2072823"/>
        <a:ext cx="2959776" cy="177586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13B49E-BDDA-4CAE-B6A4-EF9D666341B6}">
      <dsp:nvSpPr>
        <dsp:cNvPr id="0" name=""/>
        <dsp:cNvSpPr/>
      </dsp:nvSpPr>
      <dsp:spPr>
        <a:xfrm>
          <a:off x="0" y="4802"/>
          <a:ext cx="5889686" cy="105206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819BE2-CDE4-4DD7-B0D0-C36FCD15D761}">
      <dsp:nvSpPr>
        <dsp:cNvPr id="0" name=""/>
        <dsp:cNvSpPr/>
      </dsp:nvSpPr>
      <dsp:spPr>
        <a:xfrm>
          <a:off x="318249" y="241517"/>
          <a:ext cx="579200" cy="57863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711623-8615-43AD-9FF9-091CCC84F3F7}">
      <dsp:nvSpPr>
        <dsp:cNvPr id="0" name=""/>
        <dsp:cNvSpPr/>
      </dsp:nvSpPr>
      <dsp:spPr>
        <a:xfrm>
          <a:off x="1215699" y="4802"/>
          <a:ext cx="4637164" cy="11178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302" tIns="118302" rIns="118302" bIns="118302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/>
            <a:t>Teknologiene som undersøkes er beskrevet presist</a:t>
          </a:r>
          <a:endParaRPr lang="en-US" sz="1400" kern="1200"/>
        </a:p>
      </dsp:txBody>
      <dsp:txXfrm>
        <a:off x="1215699" y="4802"/>
        <a:ext cx="4637164" cy="1117817"/>
      </dsp:txXfrm>
    </dsp:sp>
    <dsp:sp modelId="{EA7776BF-73E2-4341-8DFA-8114D2AD8B5E}">
      <dsp:nvSpPr>
        <dsp:cNvPr id="0" name=""/>
        <dsp:cNvSpPr/>
      </dsp:nvSpPr>
      <dsp:spPr>
        <a:xfrm>
          <a:off x="0" y="1402075"/>
          <a:ext cx="5889686" cy="105206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B0C28B-EDBE-49E2-912C-571434CAC147}">
      <dsp:nvSpPr>
        <dsp:cNvPr id="0" name=""/>
        <dsp:cNvSpPr/>
      </dsp:nvSpPr>
      <dsp:spPr>
        <a:xfrm>
          <a:off x="318249" y="1638789"/>
          <a:ext cx="579200" cy="57863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2BDFE1-FD52-4973-9B4E-9D5AE9F40BAF}">
      <dsp:nvSpPr>
        <dsp:cNvPr id="0" name=""/>
        <dsp:cNvSpPr/>
      </dsp:nvSpPr>
      <dsp:spPr>
        <a:xfrm>
          <a:off x="1215699" y="1402075"/>
          <a:ext cx="4637164" cy="11178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302" tIns="118302" rIns="118302" bIns="118302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/>
            <a:t>Dokumentasjon på i hvilken grad teknologiene kan ha effekt er beskrevet presist ved hjelp av relevante og troverdige kilder og ført på korrekt måte</a:t>
          </a:r>
          <a:endParaRPr lang="en-US" sz="1400" kern="1200"/>
        </a:p>
      </dsp:txBody>
      <dsp:txXfrm>
        <a:off x="1215699" y="1402075"/>
        <a:ext cx="4637164" cy="1117817"/>
      </dsp:txXfrm>
    </dsp:sp>
    <dsp:sp modelId="{F0665840-7277-4855-878C-42CC5BE9FCB4}">
      <dsp:nvSpPr>
        <dsp:cNvPr id="0" name=""/>
        <dsp:cNvSpPr/>
      </dsp:nvSpPr>
      <dsp:spPr>
        <a:xfrm>
          <a:off x="0" y="2799347"/>
          <a:ext cx="5889686" cy="105206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C3A2A5-88CE-4ADE-884B-C4D6522E13A8}">
      <dsp:nvSpPr>
        <dsp:cNvPr id="0" name=""/>
        <dsp:cNvSpPr/>
      </dsp:nvSpPr>
      <dsp:spPr>
        <a:xfrm>
          <a:off x="318249" y="3036062"/>
          <a:ext cx="579200" cy="57863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00441C-52D0-454F-BF16-950ACCA10765}">
      <dsp:nvSpPr>
        <dsp:cNvPr id="0" name=""/>
        <dsp:cNvSpPr/>
      </dsp:nvSpPr>
      <dsp:spPr>
        <a:xfrm>
          <a:off x="1215699" y="2799347"/>
          <a:ext cx="4637164" cy="11178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302" tIns="118302" rIns="118302" bIns="118302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/>
            <a:t>Tekniske, økonomiske og politiske forhold som hittil har forhindret teknologien fra å bli tatt i bruk i større skala er beskrevet presist</a:t>
          </a:r>
          <a:endParaRPr lang="en-US" sz="1400" kern="1200"/>
        </a:p>
      </dsp:txBody>
      <dsp:txXfrm>
        <a:off x="1215699" y="2799347"/>
        <a:ext cx="4637164" cy="1117817"/>
      </dsp:txXfrm>
    </dsp:sp>
    <dsp:sp modelId="{83F593B0-B84B-44A0-AE00-0CBFF6024906}">
      <dsp:nvSpPr>
        <dsp:cNvPr id="0" name=""/>
        <dsp:cNvSpPr/>
      </dsp:nvSpPr>
      <dsp:spPr>
        <a:xfrm>
          <a:off x="0" y="4196620"/>
          <a:ext cx="5889686" cy="1052063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16144A-E012-4F5F-86D6-760467646807}">
      <dsp:nvSpPr>
        <dsp:cNvPr id="0" name=""/>
        <dsp:cNvSpPr/>
      </dsp:nvSpPr>
      <dsp:spPr>
        <a:xfrm>
          <a:off x="318560" y="4433334"/>
          <a:ext cx="579200" cy="578635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A51744-5A4B-47FF-B4CB-8FE93191E407}">
      <dsp:nvSpPr>
        <dsp:cNvPr id="0" name=""/>
        <dsp:cNvSpPr/>
      </dsp:nvSpPr>
      <dsp:spPr>
        <a:xfrm>
          <a:off x="1216321" y="4196620"/>
          <a:ext cx="4597344" cy="11178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302" tIns="118302" rIns="118302" bIns="118302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/>
            <a:t>Vurderingen av om utforskningen støtter at teknologisk utvikling vil kunne løse problemet uten større politiske og/eller adferdsmessige endringer er nøktern og realistisk med basis i undersøkelsen som er gjennomført</a:t>
          </a:r>
          <a:endParaRPr lang="en-US" sz="1400" kern="1200"/>
        </a:p>
      </dsp:txBody>
      <dsp:txXfrm>
        <a:off x="1216321" y="4196620"/>
        <a:ext cx="4597344" cy="111781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731B61-AC3D-428B-904B-7809F21EB31E}">
      <dsp:nvSpPr>
        <dsp:cNvPr id="0" name=""/>
        <dsp:cNvSpPr/>
      </dsp:nvSpPr>
      <dsp:spPr>
        <a:xfrm>
          <a:off x="0" y="395766"/>
          <a:ext cx="5343826" cy="320629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500" kern="1200" dirty="0"/>
            <a:t>3. Eleven har forholdt seg aktivt til presenterte motargumenter ved enten å forklare hvorfor motargumentet ikke er holdbart, forklare hvorfor det ikke bør tillegges avgjørende vekt, eller ved å erkjenne at motargumentet er så tungtveiende at det er nødvendig å endre standpunkt.</a:t>
          </a:r>
          <a:endParaRPr lang="en-US" sz="2500" kern="1200" dirty="0"/>
        </a:p>
      </dsp:txBody>
      <dsp:txXfrm>
        <a:off x="0" y="395766"/>
        <a:ext cx="5343826" cy="32062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3/5/2021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3/5/2021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3/5/2021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3/5/2021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3/5/2021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3/5/2021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3/5/2021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3/5/2021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3/5/2021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3/5/2021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3/5/2021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3/5/2021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2.png"/><Relationship Id="rId7" Type="http://schemas.openxmlformats.org/officeDocument/2006/relationships/diagramLayout" Target="../diagrams/layou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5" Type="http://schemas.openxmlformats.org/officeDocument/2006/relationships/image" Target="../media/image9.jpeg"/><Relationship Id="rId10" Type="http://schemas.microsoft.com/office/2007/relationships/diagramDrawing" Target="../diagrams/drawing1.xml"/><Relationship Id="rId4" Type="http://schemas.openxmlformats.org/officeDocument/2006/relationships/image" Target="../media/image3.png"/><Relationship Id="rId9" Type="http://schemas.openxmlformats.org/officeDocument/2006/relationships/diagramColors" Target="../diagrams/colors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openxmlformats.org/officeDocument/2006/relationships/image" Target="../media/image2.png"/><Relationship Id="rId7" Type="http://schemas.openxmlformats.org/officeDocument/2006/relationships/diagramLayout" Target="../diagrams/layout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3.xml"/><Relationship Id="rId5" Type="http://schemas.openxmlformats.org/officeDocument/2006/relationships/image" Target="../media/image18.jpeg"/><Relationship Id="rId10" Type="http://schemas.microsoft.com/office/2007/relationships/diagramDrawing" Target="../diagrams/drawing3.xml"/><Relationship Id="rId4" Type="http://schemas.openxmlformats.org/officeDocument/2006/relationships/image" Target="../media/image3.png"/><Relationship Id="rId9" Type="http://schemas.openxmlformats.org/officeDocument/2006/relationships/diagramColors" Target="../diagrams/colors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147E635D-C3B4-465B-AF24-991B6BF63C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3" name="Picture 72">
            <a:extLst>
              <a:ext uri="{FF2B5EF4-FFF2-40B4-BE49-F238E27FC236}">
                <a16:creationId xmlns:a16="http://schemas.microsoft.com/office/drawing/2014/main" id="{4A0623D0-396B-499E-BBFB-C17F1BB0F2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4098" name="Picture 2" descr="Global warming: uneven changes across planet | Climate change | The Guardian">
            <a:extLst>
              <a:ext uri="{FF2B5EF4-FFF2-40B4-BE49-F238E27FC236}">
                <a16:creationId xmlns:a16="http://schemas.microsoft.com/office/drawing/2014/main" id="{DC312C99-E474-40CD-9ABC-B13FFB25F8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48" r="-1" b="-1"/>
          <a:stretch/>
        </p:blipFill>
        <p:spPr bwMode="auto">
          <a:xfrm>
            <a:off x="19965" y="-2"/>
            <a:ext cx="1219169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id="{21AF192C-698D-4635-9C9F-F9769A56A9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" y="0"/>
            <a:ext cx="12189867" cy="685800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499E5D28-5F86-421B-84F9-8704396C96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92054" y="3428998"/>
            <a:ext cx="5816024" cy="2623459"/>
          </a:xfrm>
        </p:spPr>
        <p:txBody>
          <a:bodyPr>
            <a:normAutofit/>
          </a:bodyPr>
          <a:lstStyle/>
          <a:p>
            <a:r>
              <a:rPr lang="nb-NO" sz="4600" dirty="0"/>
              <a:t>Hva skal vi gjøre for å unngå å passere 1,5-gradersmålet?</a:t>
            </a:r>
            <a:br>
              <a:rPr lang="nb-NO" sz="4600" dirty="0"/>
            </a:br>
            <a:r>
              <a:rPr lang="nb-NO" sz="4600" dirty="0"/>
              <a:t> 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E6A714C-BFEF-46CC-B1E6-681CED88A6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51093" y="2268786"/>
            <a:ext cx="5676648" cy="1160213"/>
          </a:xfrm>
        </p:spPr>
        <p:txBody>
          <a:bodyPr>
            <a:normAutofit/>
          </a:bodyPr>
          <a:lstStyle/>
          <a:p>
            <a:r>
              <a:rPr lang="nb-NO" sz="2000"/>
              <a:t>Klimaprosjekt Blindern vgs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14E56C4B-C9E0-4F01-AF43-E69279A06A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8C654A17-56DA-4921-A42B-DE255FA66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416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2" name="Rectangle 191">
            <a:extLst>
              <a:ext uri="{FF2B5EF4-FFF2-40B4-BE49-F238E27FC236}">
                <a16:creationId xmlns:a16="http://schemas.microsoft.com/office/drawing/2014/main" id="{43BBAF34-367D-4E18-A62E-4602BD908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432" y="-2718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id="{99A4CF08-858A-49E4-B707-4E7585D115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" name="Rectangle 193">
            <a:extLst>
              <a:ext uri="{FF2B5EF4-FFF2-40B4-BE49-F238E27FC236}">
                <a16:creationId xmlns:a16="http://schemas.microsoft.com/office/drawing/2014/main" id="{56938E62-910D-4D69-AA09-567AAAC37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5" name="Rectangle 194">
            <a:extLst>
              <a:ext uri="{FF2B5EF4-FFF2-40B4-BE49-F238E27FC236}">
                <a16:creationId xmlns:a16="http://schemas.microsoft.com/office/drawing/2014/main" id="{A74E54C6-D084-4BC8-B3F9-8B9EC22A6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5" y="0"/>
            <a:ext cx="65268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B99FFD4-B0D3-45BF-B42C-74A4A7E3C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4738" y="808056"/>
            <a:ext cx="4986954" cy="1077229"/>
          </a:xfrm>
        </p:spPr>
        <p:txBody>
          <a:bodyPr>
            <a:normAutofit/>
          </a:bodyPr>
          <a:lstStyle/>
          <a:p>
            <a:pPr algn="l"/>
            <a:r>
              <a:rPr lang="nb-NO" dirty="0"/>
              <a:t>Tidsplan for klimaprosjektet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2407206-DA82-4F6F-A189-60A4FE9162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4739" y="2052116"/>
            <a:ext cx="4901548" cy="3997828"/>
          </a:xfrm>
        </p:spPr>
        <p:txBody>
          <a:bodyPr>
            <a:normAutofit/>
          </a:bodyPr>
          <a:lstStyle/>
          <a:p>
            <a:r>
              <a:rPr lang="nb-NO" sz="1700" dirty="0"/>
              <a:t>Uke 6-11: Fakta om klimaendringer (geografi)</a:t>
            </a:r>
          </a:p>
          <a:p>
            <a:r>
              <a:rPr lang="nb-NO" sz="1700" dirty="0"/>
              <a:t>Uke 10-12: Film og litteratur om klimaendringer (norsk)</a:t>
            </a:r>
          </a:p>
          <a:p>
            <a:r>
              <a:rPr lang="nb-NO" sz="1700" dirty="0"/>
              <a:t>Uke 12: Rollespill om klimaforhandlinger (Geografi og samfunnskunnskap) </a:t>
            </a:r>
          </a:p>
          <a:p>
            <a:r>
              <a:rPr lang="nb-NO" sz="1700" dirty="0"/>
              <a:t>Uke 14-16: Gruppearbeid og møte med eksterne aktører om veier til utslippskutt (Geografi og samfunnskunnskap) </a:t>
            </a:r>
          </a:p>
          <a:p>
            <a:r>
              <a:rPr lang="nb-NO" sz="1700" dirty="0"/>
              <a:t>Uke 17-18: Nettdebatt om hva skal vi gjøre? (Geografi, samfunnskunnskap og norsk)</a:t>
            </a:r>
          </a:p>
        </p:txBody>
      </p:sp>
      <p:sp>
        <p:nvSpPr>
          <p:cNvPr id="196" name="Rectangle 195">
            <a:extLst>
              <a:ext uri="{FF2B5EF4-FFF2-40B4-BE49-F238E27FC236}">
                <a16:creationId xmlns:a16="http://schemas.microsoft.com/office/drawing/2014/main" id="{777713DB-A0B1-4507-9991-B6DCAE436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93970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Image for post">
            <a:extLst>
              <a:ext uri="{FF2B5EF4-FFF2-40B4-BE49-F238E27FC236}">
                <a16:creationId xmlns:a16="http://schemas.microsoft.com/office/drawing/2014/main" id="{D647C830-A577-4168-AB54-7BD8E498B9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09" r="25362" b="-2"/>
          <a:stretch/>
        </p:blipFill>
        <p:spPr bwMode="auto">
          <a:xfrm>
            <a:off x="7534656" y="227"/>
            <a:ext cx="465703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7" name="Picture 196">
            <a:extLst>
              <a:ext uri="{FF2B5EF4-FFF2-40B4-BE49-F238E27FC236}">
                <a16:creationId xmlns:a16="http://schemas.microsoft.com/office/drawing/2014/main" id="{A9A96FF2-ACD7-48C4-BCE1-FC7F421086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2372" y="0"/>
            <a:ext cx="46496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1303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2806DFD-E192-42CC-B190-3C4C95B8FF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33" y="-1"/>
            <a:ext cx="12189867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14283E-D7B4-49E9-932E-D7F2A2847F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B17FFD2-DBC7-4ABB-B2A0-7E18EC1B80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5DA2D5B-EC4E-4C78-8139-F36D2F2D1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5262" y="-2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D4AAACE2-9C9E-468F-8297-EF7B5E55FF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47567" y="421698"/>
            <a:ext cx="967148" cy="967148"/>
          </a:xfrm>
          <a:prstGeom prst="ellipse">
            <a:avLst/>
          </a:prstGeom>
          <a:gradFill>
            <a:gsLst>
              <a:gs pos="0">
                <a:schemeClr val="bg2">
                  <a:alpha val="0"/>
                </a:schemeClr>
              </a:gs>
              <a:gs pos="100000">
                <a:schemeClr val="accent1">
                  <a:alpha val="21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3FD5F67D-6717-46E9-891B-F87070639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8412" y="1201723"/>
            <a:ext cx="3133750" cy="4454554"/>
          </a:xfrm>
        </p:spPr>
        <p:txBody>
          <a:bodyPr anchor="ctr">
            <a:normAutofit/>
          </a:bodyPr>
          <a:lstStyle/>
          <a:p>
            <a:r>
              <a:rPr lang="nb-NO" sz="3600" dirty="0"/>
              <a:t>Elevene plasseres i spor ut fra hvilken påstand de ved oppstarten er mest enig i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6111469-8588-4D12-A01B-02D2CAA4DE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54363" y="1201723"/>
            <a:ext cx="5329250" cy="4454554"/>
          </a:xfrm>
        </p:spPr>
        <p:txBody>
          <a:bodyPr anchor="ctr">
            <a:normAutofit/>
          </a:bodyPr>
          <a:lstStyle/>
          <a:p>
            <a:pPr lvl="0">
              <a:lnSpc>
                <a:spcPct val="110000"/>
              </a:lnSpc>
            </a:pPr>
            <a:r>
              <a:rPr lang="nb-NO" sz="1800" dirty="0"/>
              <a:t>A) </a:t>
            </a:r>
            <a:r>
              <a:rPr lang="nb-NO" sz="1800" i="1" dirty="0"/>
              <a:t>Skal vi nå målet må vi som lever i et velstående land som Norge redusere forbruket vårt</a:t>
            </a:r>
            <a:r>
              <a:rPr lang="nb-NO" sz="1800" i="1" dirty="0">
                <a:solidFill>
                  <a:srgbClr val="FFFF00"/>
                </a:solidFill>
              </a:rPr>
              <a:t>,</a:t>
            </a:r>
            <a:r>
              <a:rPr lang="nb-NO" sz="1800" i="1" dirty="0"/>
              <a:t> og skal vi oppnå det må alle starte med å </a:t>
            </a:r>
            <a:r>
              <a:rPr lang="nb-NO" sz="1800" b="1" i="1" dirty="0">
                <a:solidFill>
                  <a:srgbClr val="FFFF00"/>
                </a:solidFill>
              </a:rPr>
              <a:t>gjøre endringer i eget liv</a:t>
            </a:r>
            <a:r>
              <a:rPr lang="nb-NO" sz="1800" i="1" dirty="0"/>
              <a:t> </a:t>
            </a:r>
          </a:p>
          <a:p>
            <a:pPr lvl="0">
              <a:lnSpc>
                <a:spcPct val="110000"/>
              </a:lnSpc>
            </a:pPr>
            <a:r>
              <a:rPr lang="nb-NO" sz="1800" dirty="0"/>
              <a:t>B) </a:t>
            </a:r>
            <a:r>
              <a:rPr lang="nb-NO" sz="1800" i="1" dirty="0"/>
              <a:t>Vi er nødt til å redusere forbruket i Norge, men det er </a:t>
            </a:r>
            <a:r>
              <a:rPr lang="nb-NO" sz="1800" b="1" i="1" dirty="0">
                <a:solidFill>
                  <a:srgbClr val="FFFF00"/>
                </a:solidFill>
              </a:rPr>
              <a:t>tiltak på politisk nivå </a:t>
            </a:r>
            <a:r>
              <a:rPr lang="nb-NO" sz="1800" i="1" dirty="0"/>
              <a:t>som virkelig kan skape en forskjell, så det er her arbeidet må begynne</a:t>
            </a:r>
          </a:p>
          <a:p>
            <a:pPr lvl="0">
              <a:lnSpc>
                <a:spcPct val="110000"/>
              </a:lnSpc>
            </a:pPr>
            <a:r>
              <a:rPr lang="nb-NO" sz="1800" dirty="0"/>
              <a:t>C) </a:t>
            </a:r>
            <a:r>
              <a:rPr lang="nb-NO" sz="1800" i="1" dirty="0"/>
              <a:t>Verken personlige eller politiske endringer er realistiske eller nødvendige for å få ned utslippene. Det som kan og må redde oss er </a:t>
            </a:r>
            <a:r>
              <a:rPr lang="nb-NO" sz="1800" b="1" i="1" dirty="0">
                <a:solidFill>
                  <a:srgbClr val="FFFF00"/>
                </a:solidFill>
              </a:rPr>
              <a:t>klimavennlig teknologi</a:t>
            </a:r>
          </a:p>
          <a:p>
            <a:pPr>
              <a:lnSpc>
                <a:spcPct val="110000"/>
              </a:lnSpc>
            </a:pP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22381664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2" name="Rectangle 201">
            <a:extLst>
              <a:ext uri="{FF2B5EF4-FFF2-40B4-BE49-F238E27FC236}">
                <a16:creationId xmlns:a16="http://schemas.microsoft.com/office/drawing/2014/main" id="{54961F17-D0E4-4576-8697-C062B28F32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4" name="Picture 203">
            <a:extLst>
              <a:ext uri="{FF2B5EF4-FFF2-40B4-BE49-F238E27FC236}">
                <a16:creationId xmlns:a16="http://schemas.microsoft.com/office/drawing/2014/main" id="{02DF1AEC-0327-4A10-AED3-E227ACAEBC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206" name="Picture 205">
            <a:extLst>
              <a:ext uri="{FF2B5EF4-FFF2-40B4-BE49-F238E27FC236}">
                <a16:creationId xmlns:a16="http://schemas.microsoft.com/office/drawing/2014/main" id="{C839742D-6F41-4E7D-9C32-1D9825B40F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208" name="Rectangle 207">
            <a:extLst>
              <a:ext uri="{FF2B5EF4-FFF2-40B4-BE49-F238E27FC236}">
                <a16:creationId xmlns:a16="http://schemas.microsoft.com/office/drawing/2014/main" id="{5F3ADA23-8B3C-4029-923E-81303CBEA1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0" name="Rectangle 209">
            <a:extLst>
              <a:ext uri="{FF2B5EF4-FFF2-40B4-BE49-F238E27FC236}">
                <a16:creationId xmlns:a16="http://schemas.microsoft.com/office/drawing/2014/main" id="{39EAE543-FFF6-43C7-AD71-A9856C6E7C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859FCE5-0A24-4A7B-A155-7E43549D33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8117" y="808056"/>
            <a:ext cx="3024722" cy="1249344"/>
          </a:xfrm>
        </p:spPr>
        <p:txBody>
          <a:bodyPr vert="horz" lIns="91440" tIns="45720" rIns="91440" bIns="45720" rtlCol="0">
            <a:normAutofit fontScale="90000"/>
          </a:bodyPr>
          <a:lstStyle/>
          <a:p>
            <a:pPr algn="l"/>
            <a:r>
              <a:rPr lang="en-US" sz="2900"/>
              <a:t>Spor A-grupper skal gjennomføre endringer i eget liv</a:t>
            </a:r>
            <a:br>
              <a:rPr lang="en-US" sz="2000" dirty="0"/>
            </a:br>
            <a:endParaRPr lang="en-US" sz="2000" dirty="0"/>
          </a:p>
        </p:txBody>
      </p:sp>
      <p:pic>
        <p:nvPicPr>
          <p:cNvPr id="5" name="Plassholder for innhold 4" descr="Et bilde som inneholder sykkel, utendørs, bygning, parkert&#10;&#10;Automatisk generert beskrivelse">
            <a:extLst>
              <a:ext uri="{FF2B5EF4-FFF2-40B4-BE49-F238E27FC236}">
                <a16:creationId xmlns:a16="http://schemas.microsoft.com/office/drawing/2014/main" id="{3602420E-2206-4692-8665-C349CA6F086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4342" r="24746"/>
          <a:stretch/>
        </p:blipFill>
        <p:spPr>
          <a:xfrm>
            <a:off x="1005401" y="227"/>
            <a:ext cx="5569814" cy="6858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212" name="Rectangle 211">
            <a:extLst>
              <a:ext uri="{FF2B5EF4-FFF2-40B4-BE49-F238E27FC236}">
                <a16:creationId xmlns:a16="http://schemas.microsoft.com/office/drawing/2014/main" id="{8D7E355E-8304-4C50-B384-7DAC68D87C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9" name="Content Placeholder 198">
            <a:extLst>
              <a:ext uri="{FF2B5EF4-FFF2-40B4-BE49-F238E27FC236}">
                <a16:creationId xmlns:a16="http://schemas.microsoft.com/office/drawing/2014/main" id="{6E1EB657-83A0-493D-ABBF-17771DE6F1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60104" y="2200275"/>
            <a:ext cx="3012735" cy="3849669"/>
          </a:xfrm>
        </p:spPr>
        <p:txBody>
          <a:bodyPr>
            <a:normAutofit/>
          </a:bodyPr>
          <a:lstStyle/>
          <a:p>
            <a:endParaRPr lang="en-US" sz="1600"/>
          </a:p>
        </p:txBody>
      </p:sp>
      <p:sp>
        <p:nvSpPr>
          <p:cNvPr id="214" name="Rectangle 213">
            <a:extLst>
              <a:ext uri="{FF2B5EF4-FFF2-40B4-BE49-F238E27FC236}">
                <a16:creationId xmlns:a16="http://schemas.microsoft.com/office/drawing/2014/main" id="{0178E784-3C81-4963-ACD9-58EF41CE82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8766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Picture 140">
            <a:extLst>
              <a:ext uri="{FF2B5EF4-FFF2-40B4-BE49-F238E27FC236}">
                <a16:creationId xmlns:a16="http://schemas.microsoft.com/office/drawing/2014/main" id="{01AF5FBB-9FDC-4D75-9DD6-DAF01ED197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43" name="Picture 142">
            <a:extLst>
              <a:ext uri="{FF2B5EF4-FFF2-40B4-BE49-F238E27FC236}">
                <a16:creationId xmlns:a16="http://schemas.microsoft.com/office/drawing/2014/main" id="{933BBBE6-F4CF-483E-BA74-B51421B4D9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45" name="Rectangle 144">
            <a:extLst>
              <a:ext uri="{FF2B5EF4-FFF2-40B4-BE49-F238E27FC236}">
                <a16:creationId xmlns:a16="http://schemas.microsoft.com/office/drawing/2014/main" id="{4C790028-99AE-4AE4-8269-9913E2D506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06936A2A-FE08-4EE0-A409-3EF3FA244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BAF0407B-48CB-4C05-B0D7-7A69A0D40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ADC50C3D-0DA0-4914-B5B4-D1819CC698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8CF9E583-1A92-4144-B4FA-81D98317F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155" name="Rectangle 154">
            <a:extLst>
              <a:ext uri="{FF2B5EF4-FFF2-40B4-BE49-F238E27FC236}">
                <a16:creationId xmlns:a16="http://schemas.microsoft.com/office/drawing/2014/main" id="{55980737-1E33-40A8-819D-C20C41E4F7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7" name="Picture 156">
            <a:extLst>
              <a:ext uri="{FF2B5EF4-FFF2-40B4-BE49-F238E27FC236}">
                <a16:creationId xmlns:a16="http://schemas.microsoft.com/office/drawing/2014/main" id="{6ABBD51A-FA48-44B8-B184-A40D7F134F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9" name="Picture 158">
            <a:extLst>
              <a:ext uri="{FF2B5EF4-FFF2-40B4-BE49-F238E27FC236}">
                <a16:creationId xmlns:a16="http://schemas.microsoft.com/office/drawing/2014/main" id="{510188A9-F0D9-4FE9-85DC-2179145278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61" name="Rectangle 160">
            <a:extLst>
              <a:ext uri="{FF2B5EF4-FFF2-40B4-BE49-F238E27FC236}">
                <a16:creationId xmlns:a16="http://schemas.microsoft.com/office/drawing/2014/main" id="{32927575-BD84-44B6-BE49-E0C7EDD0E6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" name="Rectangle 162">
            <a:extLst>
              <a:ext uri="{FF2B5EF4-FFF2-40B4-BE49-F238E27FC236}">
                <a16:creationId xmlns:a16="http://schemas.microsoft.com/office/drawing/2014/main" id="{73FDF09A-B960-49F4-BAEB-DA397BDCD4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6" name="Rectangle 164">
            <a:extLst>
              <a:ext uri="{FF2B5EF4-FFF2-40B4-BE49-F238E27FC236}">
                <a16:creationId xmlns:a16="http://schemas.microsoft.com/office/drawing/2014/main" id="{791BE6C0-4118-460B-90C2-160041247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859FCE5-0A24-4A7B-A155-7E43549D33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9804" y="3428998"/>
            <a:ext cx="2668479" cy="226855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600" dirty="0" err="1"/>
              <a:t>Spor</a:t>
            </a:r>
            <a:r>
              <a:rPr lang="en-US" sz="2600" dirty="0"/>
              <a:t> B-</a:t>
            </a:r>
            <a:r>
              <a:rPr lang="en-US" sz="2600" dirty="0" err="1"/>
              <a:t>grupper</a:t>
            </a:r>
            <a:r>
              <a:rPr lang="en-US" sz="2600" dirty="0"/>
              <a:t> </a:t>
            </a:r>
            <a:r>
              <a:rPr lang="en-US" sz="2600" dirty="0" err="1"/>
              <a:t>skal</a:t>
            </a:r>
            <a:r>
              <a:rPr lang="en-US" sz="2600" dirty="0"/>
              <a:t> </a:t>
            </a:r>
            <a:r>
              <a:rPr lang="en-US" sz="2600" dirty="0" err="1"/>
              <a:t>utrede</a:t>
            </a:r>
            <a:r>
              <a:rPr lang="en-US" sz="2600" dirty="0"/>
              <a:t> </a:t>
            </a:r>
            <a:r>
              <a:rPr lang="en-US" sz="2600" dirty="0" err="1"/>
              <a:t>og</a:t>
            </a:r>
            <a:r>
              <a:rPr lang="en-US" sz="2600" dirty="0"/>
              <a:t> </a:t>
            </a:r>
            <a:r>
              <a:rPr lang="en-US" sz="2600" dirty="0" err="1"/>
              <a:t>kjempe</a:t>
            </a:r>
            <a:r>
              <a:rPr lang="en-US" sz="2600" dirty="0"/>
              <a:t> for </a:t>
            </a:r>
            <a:r>
              <a:rPr lang="en-US" sz="2600" dirty="0" err="1"/>
              <a:t>politiske</a:t>
            </a:r>
            <a:r>
              <a:rPr lang="en-US" sz="2600" dirty="0"/>
              <a:t> </a:t>
            </a:r>
            <a:r>
              <a:rPr lang="en-US" sz="2600" dirty="0" err="1"/>
              <a:t>tiltak</a:t>
            </a:r>
            <a:br>
              <a:rPr lang="en-US" sz="2700" dirty="0"/>
            </a:br>
            <a:endParaRPr lang="en-US" sz="2700" dirty="0"/>
          </a:p>
        </p:txBody>
      </p:sp>
      <p:pic>
        <p:nvPicPr>
          <p:cNvPr id="30" name="Bilde 14">
            <a:extLst>
              <a:ext uri="{FF2B5EF4-FFF2-40B4-BE49-F238E27FC236}">
                <a16:creationId xmlns:a16="http://schemas.microsoft.com/office/drawing/2014/main" id="{E17C1850-055C-4D3A-AEC4-C6C518A50C4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9" r="24432" b="2"/>
          <a:stretch/>
        </p:blipFill>
        <p:spPr bwMode="auto">
          <a:xfrm>
            <a:off x="5444747" y="647191"/>
            <a:ext cx="5297322" cy="5564284"/>
          </a:xfrm>
          <a:prstGeom prst="rect">
            <a:avLst/>
          </a:prstGeom>
          <a:noFill/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7" name="Rectangle 166">
            <a:extLst>
              <a:ext uri="{FF2B5EF4-FFF2-40B4-BE49-F238E27FC236}">
                <a16:creationId xmlns:a16="http://schemas.microsoft.com/office/drawing/2014/main" id="{15B5C763-A6E8-4D31-B139-30D083B824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875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Picture 83">
            <a:extLst>
              <a:ext uri="{FF2B5EF4-FFF2-40B4-BE49-F238E27FC236}">
                <a16:creationId xmlns:a16="http://schemas.microsoft.com/office/drawing/2014/main" id="{2FA3880A-8D8F-466C-A4A1-F07BCDD371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3C0A64CB-20A1-4508-B568-284EB04F7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8" name="Rectangle 87">
            <a:extLst>
              <a:ext uri="{FF2B5EF4-FFF2-40B4-BE49-F238E27FC236}">
                <a16:creationId xmlns:a16="http://schemas.microsoft.com/office/drawing/2014/main" id="{8DA14841-53A4-4935-BE65-C8373B8A6D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9877C2CF-B2DD-41C8-8B5E-152673376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D377EE36-E59D-4778-8F99-4B470DA4A3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2586C6C5-47AF-450A-932D-880EF823E5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A587901A-AA64-4940-9803-F676778511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98" name="Rectangle 97">
            <a:extLst>
              <a:ext uri="{FF2B5EF4-FFF2-40B4-BE49-F238E27FC236}">
                <a16:creationId xmlns:a16="http://schemas.microsoft.com/office/drawing/2014/main" id="{4DA9E8CC-6C73-43E6-AF09-B4B1083BCD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0" name="Picture 99">
            <a:extLst>
              <a:ext uri="{FF2B5EF4-FFF2-40B4-BE49-F238E27FC236}">
                <a16:creationId xmlns:a16="http://schemas.microsoft.com/office/drawing/2014/main" id="{C6DFF5FD-BEF9-4B06-B7C2-58C5CFC92B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02" name="Picture 101">
            <a:extLst>
              <a:ext uri="{FF2B5EF4-FFF2-40B4-BE49-F238E27FC236}">
                <a16:creationId xmlns:a16="http://schemas.microsoft.com/office/drawing/2014/main" id="{C9A18D1D-88E7-41EF-892F-C99BDEEE5E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04" name="Rectangle 103">
            <a:extLst>
              <a:ext uri="{FF2B5EF4-FFF2-40B4-BE49-F238E27FC236}">
                <a16:creationId xmlns:a16="http://schemas.microsoft.com/office/drawing/2014/main" id="{113E1A2F-E5D7-4888-BA8C-1CDDC7CE2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F625649A-4F9D-4D90-8F0A-433D7A1F68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859FCE5-0A24-4A7B-A155-7E43549D33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4254" y="5166421"/>
            <a:ext cx="8445357" cy="883524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sz="2900" dirty="0" err="1"/>
              <a:t>Spor</a:t>
            </a:r>
            <a:r>
              <a:rPr lang="en-US" sz="2900" dirty="0"/>
              <a:t> C-</a:t>
            </a:r>
            <a:r>
              <a:rPr lang="en-US" sz="2900" dirty="0" err="1"/>
              <a:t>grupper</a:t>
            </a:r>
            <a:r>
              <a:rPr lang="en-US" sz="2900" dirty="0"/>
              <a:t> </a:t>
            </a:r>
            <a:r>
              <a:rPr lang="en-US" sz="2900" dirty="0" err="1"/>
              <a:t>skal</a:t>
            </a:r>
            <a:r>
              <a:rPr lang="en-US" sz="2900" dirty="0"/>
              <a:t> </a:t>
            </a:r>
            <a:r>
              <a:rPr lang="en-US" sz="2900" dirty="0" err="1"/>
              <a:t>undersøke</a:t>
            </a:r>
            <a:r>
              <a:rPr lang="en-US" sz="2900" dirty="0"/>
              <a:t> </a:t>
            </a:r>
            <a:r>
              <a:rPr lang="en-US" sz="2900" dirty="0" err="1"/>
              <a:t>potensialet</a:t>
            </a:r>
            <a:r>
              <a:rPr lang="en-US" sz="2900" dirty="0"/>
              <a:t> </a:t>
            </a:r>
            <a:r>
              <a:rPr lang="en-US" sz="2900" dirty="0" err="1"/>
              <a:t>og</a:t>
            </a:r>
            <a:r>
              <a:rPr lang="en-US" sz="2900" dirty="0"/>
              <a:t> </a:t>
            </a:r>
            <a:r>
              <a:rPr lang="en-US" sz="2900" dirty="0" err="1"/>
              <a:t>begrensningene</a:t>
            </a:r>
            <a:r>
              <a:rPr lang="en-US" sz="2900" dirty="0"/>
              <a:t> </a:t>
            </a:r>
            <a:r>
              <a:rPr lang="en-US" sz="2900" dirty="0" err="1"/>
              <a:t>i</a:t>
            </a:r>
            <a:r>
              <a:rPr lang="en-US" sz="2900" dirty="0"/>
              <a:t> </a:t>
            </a:r>
            <a:r>
              <a:rPr lang="en-US" sz="2900" dirty="0" err="1"/>
              <a:t>ulike</a:t>
            </a:r>
            <a:r>
              <a:rPr lang="en-US" sz="2900" dirty="0"/>
              <a:t> </a:t>
            </a:r>
            <a:r>
              <a:rPr lang="en-US" sz="2900" dirty="0" err="1"/>
              <a:t>teknologier</a:t>
            </a:r>
            <a:br>
              <a:rPr lang="en-US" sz="1900" dirty="0"/>
            </a:br>
            <a:endParaRPr lang="en-US" sz="1900" dirty="0"/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B6F31202-25B1-43E6-94C1-CDCAFFE33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Ocean Sun - Solar Impulse Efficient Solution">
            <a:extLst>
              <a:ext uri="{FF2B5EF4-FFF2-40B4-BE49-F238E27FC236}">
                <a16:creationId xmlns:a16="http://schemas.microsoft.com/office/drawing/2014/main" id="{3FBD3C45-4AAF-4A6E-85C6-204EACBAE70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53" r="-1" b="25214"/>
          <a:stretch/>
        </p:blipFill>
        <p:spPr bwMode="auto">
          <a:xfrm>
            <a:off x="1005401" y="-1"/>
            <a:ext cx="10380133" cy="4030679"/>
          </a:xfrm>
          <a:prstGeom prst="rect">
            <a:avLst/>
          </a:prstGeom>
          <a:noFill/>
          <a:ln>
            <a:solidFill>
              <a:schemeClr val="accent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0" name="Rectangle 109">
            <a:extLst>
              <a:ext uri="{FF2B5EF4-FFF2-40B4-BE49-F238E27FC236}">
                <a16:creationId xmlns:a16="http://schemas.microsoft.com/office/drawing/2014/main" id="{588507C5-B772-411D-B50E-0C075AD253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8051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5" name="Rectangle 134">
            <a:extLst>
              <a:ext uri="{FF2B5EF4-FFF2-40B4-BE49-F238E27FC236}">
                <a16:creationId xmlns:a16="http://schemas.microsoft.com/office/drawing/2014/main" id="{54961F17-D0E4-4576-8697-C062B28F32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7" name="Picture 136">
            <a:extLst>
              <a:ext uri="{FF2B5EF4-FFF2-40B4-BE49-F238E27FC236}">
                <a16:creationId xmlns:a16="http://schemas.microsoft.com/office/drawing/2014/main" id="{02DF1AEC-0327-4A10-AED3-E227ACAEBC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39" name="Picture 138">
            <a:extLst>
              <a:ext uri="{FF2B5EF4-FFF2-40B4-BE49-F238E27FC236}">
                <a16:creationId xmlns:a16="http://schemas.microsoft.com/office/drawing/2014/main" id="{C839742D-6F41-4E7D-9C32-1D9825B40F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41" name="Rectangle 140">
            <a:extLst>
              <a:ext uri="{FF2B5EF4-FFF2-40B4-BE49-F238E27FC236}">
                <a16:creationId xmlns:a16="http://schemas.microsoft.com/office/drawing/2014/main" id="{5F3ADA23-8B3C-4029-923E-81303CBEA1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39EAE543-FFF6-43C7-AD71-A9856C6E7C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07F8873-D8DA-4024-B902-35F4E452B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8117" y="808056"/>
            <a:ext cx="3024722" cy="1249344"/>
          </a:xfrm>
        </p:spPr>
        <p:txBody>
          <a:bodyPr>
            <a:normAutofit/>
          </a:bodyPr>
          <a:lstStyle/>
          <a:p>
            <a:pPr algn="l"/>
            <a:r>
              <a:rPr lang="nb-NO" sz="2800"/>
              <a:t>Hensikten med grupperapporten</a:t>
            </a:r>
            <a:br>
              <a:rPr lang="nb-NO" sz="2800"/>
            </a:br>
            <a:endParaRPr lang="nb-NO" sz="2800"/>
          </a:p>
        </p:txBody>
      </p:sp>
      <p:pic>
        <p:nvPicPr>
          <p:cNvPr id="2050" name="Picture 2" descr="Kan være et bilde av 2 personer">
            <a:extLst>
              <a:ext uri="{FF2B5EF4-FFF2-40B4-BE49-F238E27FC236}">
                <a16:creationId xmlns:a16="http://schemas.microsoft.com/office/drawing/2014/main" id="{8F82F6C4-916E-4782-AD89-8F4B2D23C4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784"/>
          <a:stretch/>
        </p:blipFill>
        <p:spPr bwMode="auto">
          <a:xfrm>
            <a:off x="1005401" y="227"/>
            <a:ext cx="5569814" cy="6858000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5" name="Rectangle 144">
            <a:extLst>
              <a:ext uri="{FF2B5EF4-FFF2-40B4-BE49-F238E27FC236}">
                <a16:creationId xmlns:a16="http://schemas.microsoft.com/office/drawing/2014/main" id="{8D7E355E-8304-4C50-B384-7DAC68D87C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0178E784-3C81-4963-ACD9-58EF41CE82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0" name="Plassholder for innhold 2">
            <a:extLst>
              <a:ext uri="{FF2B5EF4-FFF2-40B4-BE49-F238E27FC236}">
                <a16:creationId xmlns:a16="http://schemas.microsoft.com/office/drawing/2014/main" id="{238A100F-0431-47E3-A489-31AF54C5844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3885311"/>
              </p:ext>
            </p:extLst>
          </p:nvPr>
        </p:nvGraphicFramePr>
        <p:xfrm>
          <a:off x="7560104" y="2200275"/>
          <a:ext cx="3012735" cy="38496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7889000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5E326A3-EB92-4BDA-9F77-45197E0CBE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4E7D395-0531-4A17-A276-FDA3EB7792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AC996C7-7B84-4645-9AA1-6EA85EAB47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22901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281B5007-132A-4E77-A5D3-618D25E222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191" y="1064365"/>
            <a:ext cx="2856582" cy="3313671"/>
          </a:xfrm>
        </p:spPr>
        <p:txBody>
          <a:bodyPr>
            <a:normAutofit/>
          </a:bodyPr>
          <a:lstStyle/>
          <a:p>
            <a:pPr algn="l"/>
            <a:r>
              <a:rPr lang="nb-NO" sz="3100">
                <a:solidFill>
                  <a:schemeClr val="bg1"/>
                </a:solidFill>
              </a:rPr>
              <a:t>Beskrivelse høy måloppnåelse grupperapport spor C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2DC315B-5680-47D9-B827-34D012FB1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0769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Plassholder for innhold 2">
            <a:extLst>
              <a:ext uri="{FF2B5EF4-FFF2-40B4-BE49-F238E27FC236}">
                <a16:creationId xmlns:a16="http://schemas.microsoft.com/office/drawing/2014/main" id="{244D4279-EBFC-4979-A120-3A4F999C552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91233935"/>
              </p:ext>
            </p:extLst>
          </p:nvPr>
        </p:nvGraphicFramePr>
        <p:xfrm>
          <a:off x="5507182" y="897534"/>
          <a:ext cx="5889686" cy="53192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024420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9" name="Rectangle 128">
            <a:extLst>
              <a:ext uri="{FF2B5EF4-FFF2-40B4-BE49-F238E27FC236}">
                <a16:creationId xmlns:a16="http://schemas.microsoft.com/office/drawing/2014/main" id="{00748FE5-971C-4D3D-9E82-844F9896D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1" name="Picture 130">
            <a:extLst>
              <a:ext uri="{FF2B5EF4-FFF2-40B4-BE49-F238E27FC236}">
                <a16:creationId xmlns:a16="http://schemas.microsoft.com/office/drawing/2014/main" id="{265180ED-82FA-4DB9-977A-EF01472A5B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33" name="Picture 132">
            <a:extLst>
              <a:ext uri="{FF2B5EF4-FFF2-40B4-BE49-F238E27FC236}">
                <a16:creationId xmlns:a16="http://schemas.microsoft.com/office/drawing/2014/main" id="{1770DC71-8434-464C-A23E-E7BC9BC893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35" name="Rectangle 134">
            <a:extLst>
              <a:ext uri="{FF2B5EF4-FFF2-40B4-BE49-F238E27FC236}">
                <a16:creationId xmlns:a16="http://schemas.microsoft.com/office/drawing/2014/main" id="{357561C8-C082-42A2-8092-4FB6D770AC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7FC43BFC-462D-410C-B3EE-F37EF751CF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DF9077F3-A64E-46A4-BFD4-B726B0F5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4525" y="808056"/>
            <a:ext cx="5338372" cy="1077229"/>
          </a:xfrm>
        </p:spPr>
        <p:txBody>
          <a:bodyPr>
            <a:normAutofit/>
          </a:bodyPr>
          <a:lstStyle/>
          <a:p>
            <a:pPr algn="l"/>
            <a:r>
              <a:rPr lang="nb-NO" sz="2900"/>
              <a:t>Høy måloppnåelse i nettdebatt</a:t>
            </a:r>
            <a:br>
              <a:rPr lang="nb-NO" sz="2900"/>
            </a:br>
            <a:endParaRPr lang="nb-NO" sz="2900"/>
          </a:p>
        </p:txBody>
      </p:sp>
      <p:pic>
        <p:nvPicPr>
          <p:cNvPr id="12" name="Picture 2" descr="Ingen bildebeskrivelse er tilgjengelig.">
            <a:extLst>
              <a:ext uri="{FF2B5EF4-FFF2-40B4-BE49-F238E27FC236}">
                <a16:creationId xmlns:a16="http://schemas.microsoft.com/office/drawing/2014/main" id="{A6E6860F-5236-4611-A169-42422E701D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38" r="29027" b="1"/>
          <a:stretch/>
        </p:blipFill>
        <p:spPr bwMode="auto">
          <a:xfrm>
            <a:off x="1011880" y="227"/>
            <a:ext cx="3051461" cy="6858000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9" name="Rectangle 138">
            <a:extLst>
              <a:ext uri="{FF2B5EF4-FFF2-40B4-BE49-F238E27FC236}">
                <a16:creationId xmlns:a16="http://schemas.microsoft.com/office/drawing/2014/main" id="{DDB9C59E-E311-421C-83D7-D60C5EBE79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FF9CCB84-4641-45C1-9C0C-D35DEB9B2A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Plassholder for innhold 2">
            <a:extLst>
              <a:ext uri="{FF2B5EF4-FFF2-40B4-BE49-F238E27FC236}">
                <a16:creationId xmlns:a16="http://schemas.microsoft.com/office/drawing/2014/main" id="{E63EB63B-88D4-47A1-B3FA-DB93F0B95C2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8825961"/>
              </p:ext>
            </p:extLst>
          </p:nvPr>
        </p:nvGraphicFramePr>
        <p:xfrm>
          <a:off x="5269071" y="2052116"/>
          <a:ext cx="5343826" cy="39978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13502147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383</Words>
  <Application>Microsoft Office PowerPoint</Application>
  <PresentationFormat>Widescreen</PresentationFormat>
  <Paragraphs>27</Paragraphs>
  <Slides>9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4" baseType="lpstr">
      <vt:lpstr>Arial</vt:lpstr>
      <vt:lpstr>MS Shell Dlg 2</vt:lpstr>
      <vt:lpstr>Wingdings</vt:lpstr>
      <vt:lpstr>Wingdings 3</vt:lpstr>
      <vt:lpstr>Madison</vt:lpstr>
      <vt:lpstr>Hva skal vi gjøre for å unngå å passere 1,5-gradersmålet?  </vt:lpstr>
      <vt:lpstr>Tidsplan for klimaprosjektet</vt:lpstr>
      <vt:lpstr>Elevene plasseres i spor ut fra hvilken påstand de ved oppstarten er mest enig i</vt:lpstr>
      <vt:lpstr>Spor A-grupper skal gjennomføre endringer i eget liv </vt:lpstr>
      <vt:lpstr>Spor B-grupper skal utrede og kjempe for politiske tiltak </vt:lpstr>
      <vt:lpstr>Spor C-grupper skal undersøke potensialet og begrensningene i ulike teknologier </vt:lpstr>
      <vt:lpstr>Hensikten med grupperapporten </vt:lpstr>
      <vt:lpstr>Beskrivelse høy måloppnåelse grupperapport spor C</vt:lpstr>
      <vt:lpstr>Høy måloppnåelse i nettdebatt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Hva skal vi gjøre for å unngå å passere 1,5-gradersmålet?</dc:title>
  <dc:creator>Torgeir Salih Holgersen</dc:creator>
  <cp:lastModifiedBy>Torgeir Salih Holgersen</cp:lastModifiedBy>
  <cp:revision>3</cp:revision>
  <dcterms:created xsi:type="dcterms:W3CDTF">2021-03-04T20:25:43Z</dcterms:created>
  <dcterms:modified xsi:type="dcterms:W3CDTF">2021-03-05T12:59:38Z</dcterms:modified>
</cp:coreProperties>
</file>